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AEB"/>
    <a:srgbClr val="8FAADC"/>
    <a:srgbClr val="6EA2A6"/>
    <a:srgbClr val="528184"/>
    <a:srgbClr val="395583"/>
    <a:srgbClr val="384184"/>
    <a:srgbClr val="424D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C51FEDC-3E48-47D7-A3A3-A0E53BAC5105}" v="1" dt="2024-03-12T12:07:55.6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očová Barbora" userId="588f34cd-f9d5-4e94-860d-ce5bcb23eccc" providerId="ADAL" clId="{BC51FEDC-3E48-47D7-A3A3-A0E53BAC5105}"/>
    <pc:docChg chg="custSel addSld modSld">
      <pc:chgData name="Kočová Barbora" userId="588f34cd-f9d5-4e94-860d-ce5bcb23eccc" providerId="ADAL" clId="{BC51FEDC-3E48-47D7-A3A3-A0E53BAC5105}" dt="2024-03-12T13:46:29.937" v="222" actId="20577"/>
      <pc:docMkLst>
        <pc:docMk/>
      </pc:docMkLst>
      <pc:sldChg chg="modSp mod">
        <pc:chgData name="Kočová Barbora" userId="588f34cd-f9d5-4e94-860d-ce5bcb23eccc" providerId="ADAL" clId="{BC51FEDC-3E48-47D7-A3A3-A0E53BAC5105}" dt="2024-03-12T12:07:36.257" v="50" actId="6549"/>
        <pc:sldMkLst>
          <pc:docMk/>
          <pc:sldMk cId="468858853" sldId="256"/>
        </pc:sldMkLst>
        <pc:spChg chg="mod">
          <ac:chgData name="Kočová Barbora" userId="588f34cd-f9d5-4e94-860d-ce5bcb23eccc" providerId="ADAL" clId="{BC51FEDC-3E48-47D7-A3A3-A0E53BAC5105}" dt="2024-03-12T12:07:36.257" v="50" actId="6549"/>
          <ac:spMkLst>
            <pc:docMk/>
            <pc:sldMk cId="468858853" sldId="256"/>
            <ac:spMk id="10" creationId="{8689C1BB-7CB8-77DC-A339-F10912B88893}"/>
          </ac:spMkLst>
        </pc:spChg>
        <pc:spChg chg="mod">
          <ac:chgData name="Kočová Barbora" userId="588f34cd-f9d5-4e94-860d-ce5bcb23eccc" providerId="ADAL" clId="{BC51FEDC-3E48-47D7-A3A3-A0E53BAC5105}" dt="2024-03-12T12:07:25.586" v="49" actId="6549"/>
          <ac:spMkLst>
            <pc:docMk/>
            <pc:sldMk cId="468858853" sldId="256"/>
            <ac:spMk id="15" creationId="{06A040FC-DF6B-F279-C12D-EFB043F60DBC}"/>
          </ac:spMkLst>
        </pc:spChg>
      </pc:sldChg>
      <pc:sldChg chg="delSp modSp add mod">
        <pc:chgData name="Kočová Barbora" userId="588f34cd-f9d5-4e94-860d-ce5bcb23eccc" providerId="ADAL" clId="{BC51FEDC-3E48-47D7-A3A3-A0E53BAC5105}" dt="2024-03-12T13:46:29.937" v="222" actId="20577"/>
        <pc:sldMkLst>
          <pc:docMk/>
          <pc:sldMk cId="349862060" sldId="257"/>
        </pc:sldMkLst>
        <pc:spChg chg="mod">
          <ac:chgData name="Kočová Barbora" userId="588f34cd-f9d5-4e94-860d-ce5bcb23eccc" providerId="ADAL" clId="{BC51FEDC-3E48-47D7-A3A3-A0E53BAC5105}" dt="2024-03-12T13:46:29.937" v="222" actId="20577"/>
          <ac:spMkLst>
            <pc:docMk/>
            <pc:sldMk cId="349862060" sldId="257"/>
            <ac:spMk id="3" creationId="{CDE24092-BCAE-3D2B-4232-C20F89A9FA13}"/>
          </ac:spMkLst>
        </pc:spChg>
        <pc:spChg chg="del">
          <ac:chgData name="Kočová Barbora" userId="588f34cd-f9d5-4e94-860d-ce5bcb23eccc" providerId="ADAL" clId="{BC51FEDC-3E48-47D7-A3A3-A0E53BAC5105}" dt="2024-03-12T12:08:12.282" v="55" actId="478"/>
          <ac:spMkLst>
            <pc:docMk/>
            <pc:sldMk cId="349862060" sldId="257"/>
            <ac:spMk id="10" creationId="{8689C1BB-7CB8-77DC-A339-F10912B88893}"/>
          </ac:spMkLst>
        </pc:spChg>
        <pc:spChg chg="del mod">
          <ac:chgData name="Kočová Barbora" userId="588f34cd-f9d5-4e94-860d-ce5bcb23eccc" providerId="ADAL" clId="{BC51FEDC-3E48-47D7-A3A3-A0E53BAC5105}" dt="2024-03-12T12:08:10.917" v="54" actId="478"/>
          <ac:spMkLst>
            <pc:docMk/>
            <pc:sldMk cId="349862060" sldId="257"/>
            <ac:spMk id="11" creationId="{2E99B5E1-DB5F-C7F5-A5A8-5C51F71252BC}"/>
          </ac:spMkLst>
        </pc:spChg>
        <pc:spChg chg="del">
          <ac:chgData name="Kočová Barbora" userId="588f34cd-f9d5-4e94-860d-ce5bcb23eccc" providerId="ADAL" clId="{BC51FEDC-3E48-47D7-A3A3-A0E53BAC5105}" dt="2024-03-12T12:08:07.091" v="52" actId="478"/>
          <ac:spMkLst>
            <pc:docMk/>
            <pc:sldMk cId="349862060" sldId="257"/>
            <ac:spMk id="15" creationId="{06A040FC-DF6B-F279-C12D-EFB043F60DBC}"/>
          </ac:spMkLst>
        </pc:spChg>
        <pc:picChg chg="del">
          <ac:chgData name="Kočová Barbora" userId="588f34cd-f9d5-4e94-860d-ce5bcb23eccc" providerId="ADAL" clId="{BC51FEDC-3E48-47D7-A3A3-A0E53BAC5105}" dt="2024-03-12T13:44:16.408" v="181" actId="478"/>
          <ac:picMkLst>
            <pc:docMk/>
            <pc:sldMk cId="349862060" sldId="257"/>
            <ac:picMk id="5" creationId="{B49C94D4-3D75-C21C-6669-821F3F48B9D8}"/>
          </ac:picMkLst>
        </pc:picChg>
        <pc:picChg chg="del">
          <ac:chgData name="Kočová Barbora" userId="588f34cd-f9d5-4e94-860d-ce5bcb23eccc" providerId="ADAL" clId="{BC51FEDC-3E48-47D7-A3A3-A0E53BAC5105}" dt="2024-03-12T13:46:05.422" v="214" actId="478"/>
          <ac:picMkLst>
            <pc:docMk/>
            <pc:sldMk cId="349862060" sldId="257"/>
            <ac:picMk id="8" creationId="{0A6665DB-1D01-BAD8-9C0F-27A8053B1FE4}"/>
          </ac:picMkLst>
        </pc:picChg>
      </pc:sldChg>
    </pc:docChg>
  </pc:docChgLst>
  <pc:docChgLst>
    <pc:chgData name="Kočová Barbora" userId="588f34cd-f9d5-4e94-860d-ce5bcb23eccc" providerId="ADAL" clId="{B4790AB8-95DC-4F35-984F-BC9B945BDE37}"/>
    <pc:docChg chg="undo custSel modSld">
      <pc:chgData name="Kočová Barbora" userId="588f34cd-f9d5-4e94-860d-ce5bcb23eccc" providerId="ADAL" clId="{B4790AB8-95DC-4F35-984F-BC9B945BDE37}" dt="2023-10-09T10:35:42.442" v="25" actId="6549"/>
      <pc:docMkLst>
        <pc:docMk/>
      </pc:docMkLst>
      <pc:sldChg chg="addSp delSp modSp mod">
        <pc:chgData name="Kočová Barbora" userId="588f34cd-f9d5-4e94-860d-ce5bcb23eccc" providerId="ADAL" clId="{B4790AB8-95DC-4F35-984F-BC9B945BDE37}" dt="2023-10-09T10:35:42.442" v="25" actId="6549"/>
        <pc:sldMkLst>
          <pc:docMk/>
          <pc:sldMk cId="468858853" sldId="256"/>
        </pc:sldMkLst>
        <pc:spChg chg="del mod">
          <ac:chgData name="Kočová Barbora" userId="588f34cd-f9d5-4e94-860d-ce5bcb23eccc" providerId="ADAL" clId="{B4790AB8-95DC-4F35-984F-BC9B945BDE37}" dt="2023-10-09T10:33:41.460" v="1" actId="478"/>
          <ac:spMkLst>
            <pc:docMk/>
            <pc:sldMk cId="468858853" sldId="256"/>
            <ac:spMk id="2" creationId="{7CF1674D-8AC5-3198-A0A2-D5613A6EFB37}"/>
          </ac:spMkLst>
        </pc:spChg>
        <pc:spChg chg="mod">
          <ac:chgData name="Kočová Barbora" userId="588f34cd-f9d5-4e94-860d-ce5bcb23eccc" providerId="ADAL" clId="{B4790AB8-95DC-4F35-984F-BC9B945BDE37}" dt="2023-10-09T10:35:39.004" v="24" actId="6549"/>
          <ac:spMkLst>
            <pc:docMk/>
            <pc:sldMk cId="468858853" sldId="256"/>
            <ac:spMk id="10" creationId="{8689C1BB-7CB8-77DC-A339-F10912B88893}"/>
          </ac:spMkLst>
        </pc:spChg>
        <pc:spChg chg="mod">
          <ac:chgData name="Kočová Barbora" userId="588f34cd-f9d5-4e94-860d-ce5bcb23eccc" providerId="ADAL" clId="{B4790AB8-95DC-4F35-984F-BC9B945BDE37}" dt="2023-10-09T10:35:42.442" v="25" actId="6549"/>
          <ac:spMkLst>
            <pc:docMk/>
            <pc:sldMk cId="468858853" sldId="256"/>
            <ac:spMk id="15" creationId="{06A040FC-DF6B-F279-C12D-EFB043F60DBC}"/>
          </ac:spMkLst>
        </pc:spChg>
        <pc:spChg chg="add del mod">
          <ac:chgData name="Kočová Barbora" userId="588f34cd-f9d5-4e94-860d-ce5bcb23eccc" providerId="ADAL" clId="{B4790AB8-95DC-4F35-984F-BC9B945BDE37}" dt="2023-10-09T10:33:47.999" v="2" actId="478"/>
          <ac:spMkLst>
            <pc:docMk/>
            <pc:sldMk cId="468858853" sldId="256"/>
            <ac:spMk id="21" creationId="{ED3C4F2D-103C-09E2-A057-EF5D5919CC9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BF86D6C-CA8A-69BA-306D-C11AF4D70C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2B5EC148-BEDB-A603-C998-5715E64AE7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702EDCA-61EA-93B6-9205-D33C61A0A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46B-67FF-41C8-B123-C57C47E580AE}" type="datetimeFigureOut">
              <a:rPr lang="cs-CZ" smtClean="0"/>
              <a:t>12.03.2024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1BF5D9E-DB1E-30D2-B34E-4C899F056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ED60B27-CE10-6F8C-4A90-1CC2667E1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8F30-9876-4CAB-AFB2-020FB1070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44979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D1F6845-AF4E-C7BF-D2D6-73DEDB22B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E1A7E18-3973-E5ED-1743-79F637869B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4322B94-6709-0595-DB5A-7C24AEF449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46B-67FF-41C8-B123-C57C47E580AE}" type="datetimeFigureOut">
              <a:rPr lang="cs-CZ" smtClean="0"/>
              <a:t>12.03.2024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FDBB0E9-E4B4-EF26-E8BC-A3D68D050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9E01378-05C5-00B6-8AA3-7D0DF1D70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8F30-9876-4CAB-AFB2-020FB1070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47808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1A89602-D8A4-9263-A242-A1748F1AA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397BB91-FD4D-C5C9-F3B4-600605C8E1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2AD3E2C-608A-F300-52C2-3AF8092FA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46B-67FF-41C8-B123-C57C47E580AE}" type="datetimeFigureOut">
              <a:rPr lang="cs-CZ" smtClean="0"/>
              <a:t>12.03.2024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EA9BE47-3C31-F981-9E78-DA1D4E7AD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F73F5DF-714D-12EA-0FFB-1DF339A14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8F30-9876-4CAB-AFB2-020FB1070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83005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33BE194-C5A1-1646-D9B7-DCA3401A2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A4B7476-8BD5-4D55-D0BA-BEEE4A538C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140C8173-0185-D3E9-00D3-314547F4D7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E5779E7E-32C1-3BCE-F40C-E80F04791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46B-67FF-41C8-B123-C57C47E580AE}" type="datetimeFigureOut">
              <a:rPr lang="cs-CZ" smtClean="0"/>
              <a:t>12.03.2024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54BD967C-FFED-CA28-4A09-C8FA3E1DA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5CBAA3F2-2CD2-DACD-02D0-079A61299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8F30-9876-4CAB-AFB2-020FB1070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12020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48AE485-02D2-29B0-78F6-32EC4A8E2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357AA67-7F04-F88C-0CDF-9A74944615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EAB7B625-FCC5-A9C3-3BAA-1796552FB5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876E54F2-6323-4132-34B5-A1B8175547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D4F75B81-913F-053A-BB79-66C2DC2BFE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009BC6F9-661F-7A63-1054-F9D153393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46B-67FF-41C8-B123-C57C47E580AE}" type="datetimeFigureOut">
              <a:rPr lang="cs-CZ" smtClean="0"/>
              <a:t>12.03.2024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3D0718C8-37EF-9259-5F7D-1C7DB1033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9DAA6013-010D-D049-6D7F-2637085E0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8F30-9876-4CAB-AFB2-020FB1070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44218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F42433E-FAA1-DAA9-6A6F-086B40DF2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AEAEBD48-4965-B0C3-0CE2-DB4B5A001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46B-67FF-41C8-B123-C57C47E580AE}" type="datetimeFigureOut">
              <a:rPr lang="cs-CZ" smtClean="0"/>
              <a:t>12.03.2024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945039D0-5DE7-413B-E32B-F695CBF89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380D8E4C-4E42-A19D-FA4C-CB4E18692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8F30-9876-4CAB-AFB2-020FB1070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579208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ABA999FF-C839-A6AD-B56B-B0239B7A0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46B-67FF-41C8-B123-C57C47E580AE}" type="datetimeFigureOut">
              <a:rPr lang="cs-CZ" smtClean="0"/>
              <a:t>12.03.2024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9B0323ED-C112-0940-65DE-2F3290DCA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0EFD08C-091C-F676-7015-2F8502AEB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8F30-9876-4CAB-AFB2-020FB1070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514687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2FE9009-03E5-3A52-0051-51A675198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964DB76-D1DE-7726-B638-E4ECE68CE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4A9B0D0D-3029-D098-B4E2-D92DFA6F15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DB84481E-9C77-10E3-FBCE-F7BD611E6C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46B-67FF-41C8-B123-C57C47E580AE}" type="datetimeFigureOut">
              <a:rPr lang="cs-CZ" smtClean="0"/>
              <a:t>12.03.2024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7F709BC-9179-78E8-118A-47CF40175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E471D0B-02E0-0EAF-0DE8-99FCFB34F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8F30-9876-4CAB-AFB2-020FB1070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2277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68A4BFB-CBD5-9E2C-0C9E-2034351B6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FF9D6AB1-E7D9-98D6-F338-89D0F33223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01F0EE1D-841D-DD8B-8B53-976C52536B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94018CE-9368-D5A0-EBF6-1A8059EEC8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46B-67FF-41C8-B123-C57C47E580AE}" type="datetimeFigureOut">
              <a:rPr lang="cs-CZ" smtClean="0"/>
              <a:t>12.03.2024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A11877F8-1A73-98E5-A986-04AECF0D0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55C56F6E-B788-6D55-F08E-16DA3F5C7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8F30-9876-4CAB-AFB2-020FB1070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30553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5469CBD-D9C5-8D5E-C8E1-86E65EC143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DDF9B1A7-8AEC-F283-F57B-635EBC2A87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22764D2-537B-E7E1-D535-3EDC0F7BF1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46B-67FF-41C8-B123-C57C47E580AE}" type="datetimeFigureOut">
              <a:rPr lang="cs-CZ" smtClean="0"/>
              <a:t>12.03.2024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CAC6759-2534-68AE-1E6C-9B6322A44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B1A7E60-8307-07C2-6F33-48739FB41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8F30-9876-4CAB-AFB2-020FB1070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6529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E0430F4F-49ED-F3C0-CAB9-00C4928459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7C4B25E2-88F9-60AA-DD27-43447AF6B3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188E0F0-849B-6AC0-324A-8335DA3C5F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46B-67FF-41C8-B123-C57C47E580AE}" type="datetimeFigureOut">
              <a:rPr lang="cs-CZ" smtClean="0"/>
              <a:t>12.03.2024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A134F57-03D4-6708-3AA7-0AE9E5DB5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5D33143-82B4-4B53-77D1-5DA4E930D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8F30-9876-4CAB-AFB2-020FB1070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79912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BF053B0D-DD3D-92A5-37D3-4687B7FA6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46539E5-D06D-3F05-9EA0-4AA02D5929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AB2125B-D33D-4A79-C52D-16845DE6CB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72D46B-67FF-41C8-B123-C57C47E580AE}" type="datetimeFigureOut">
              <a:rPr lang="cs-CZ" smtClean="0"/>
              <a:t>12.03.2024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3018B2A-1152-D4ED-AA7D-841C521DF3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0D60904-BA62-B194-DA1F-491A428E8B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538F30-9876-4CAB-AFB2-020FB1070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4783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s-ic.cz/cs/category/b4i/" TargetMode="External"/><Relationship Id="rId2" Type="http://schemas.openxmlformats.org/officeDocument/2006/relationships/hyperlink" Target="https://icuk.cz/sluzby/chci-podnikat/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ostravaexpat.e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>
            <a:extLst>
              <a:ext uri="{FF2B5EF4-FFF2-40B4-BE49-F238E27FC236}">
                <a16:creationId xmlns:a16="http://schemas.microsoft.com/office/drawing/2014/main" id="{CDE24092-BCAE-3D2B-4232-C20F89A9FA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81850" y="-2753"/>
            <a:ext cx="5010150" cy="1929199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lIns="216000" rIns="216000">
            <a:normAutofit/>
          </a:bodyPr>
          <a:lstStyle/>
          <a:p>
            <a:pPr>
              <a:lnSpc>
                <a:spcPct val="110000"/>
              </a:lnSpc>
            </a:pPr>
            <a:r>
              <a:rPr lang="cs-CZ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Jméno projektu</a:t>
            </a:r>
            <a:r>
              <a:rPr lang="cs-CZ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br>
              <a:rPr lang="cs-CZ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cs-CZ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„Systémová podpora implementace a řízení Národní RIS3 strategie 2023+“</a:t>
            </a:r>
          </a:p>
          <a:p>
            <a:pPr>
              <a:lnSpc>
                <a:spcPct val="110000"/>
              </a:lnSpc>
            </a:pPr>
            <a:r>
              <a:rPr lang="cs-CZ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Registrační číslo projektu</a:t>
            </a:r>
            <a:r>
              <a:rPr lang="cs-CZ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br>
              <a:rPr lang="cs-CZ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cs-CZ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CZ.02.01.02/00/22_004/0004699</a:t>
            </a:r>
            <a:endParaRPr lang="cs-CZ" sz="2000" dirty="0"/>
          </a:p>
        </p:txBody>
      </p:sp>
      <p:pic>
        <p:nvPicPr>
          <p:cNvPr id="5" name="Obrázek 4" descr="Obsah obrázku text, Písmo, snímek obrazovky, Elektricky modrá&#10;&#10;Popis byl vytvořen automaticky">
            <a:extLst>
              <a:ext uri="{FF2B5EF4-FFF2-40B4-BE49-F238E27FC236}">
                <a16:creationId xmlns:a16="http://schemas.microsoft.com/office/drawing/2014/main" id="{B49C94D4-3D75-C21C-6669-821F3F48B9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941" y="5365784"/>
            <a:ext cx="7732117" cy="1102883"/>
          </a:xfrm>
          <a:prstGeom prst="rect">
            <a:avLst/>
          </a:prstGeom>
        </p:spPr>
      </p:pic>
      <p:sp>
        <p:nvSpPr>
          <p:cNvPr id="6" name="Podnadpis 2">
            <a:extLst>
              <a:ext uri="{FF2B5EF4-FFF2-40B4-BE49-F238E27FC236}">
                <a16:creationId xmlns:a16="http://schemas.microsoft.com/office/drawing/2014/main" id="{0206E2BB-711E-8B2C-577E-1DD4849F2FEA}"/>
              </a:ext>
            </a:extLst>
          </p:cNvPr>
          <p:cNvSpPr txBox="1">
            <a:spLocks/>
          </p:cNvSpPr>
          <p:nvPr/>
        </p:nvSpPr>
        <p:spPr>
          <a:xfrm>
            <a:off x="7894040" y="3697687"/>
            <a:ext cx="3843558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cs-CZ" sz="19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Grafický objekt 7" descr="Výzkum obrys">
            <a:extLst>
              <a:ext uri="{FF2B5EF4-FFF2-40B4-BE49-F238E27FC236}">
                <a16:creationId xmlns:a16="http://schemas.microsoft.com/office/drawing/2014/main" id="{0A6665DB-1D01-BAD8-9C0F-27A8053B1F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23198" y="2401348"/>
            <a:ext cx="914400" cy="914400"/>
          </a:xfrm>
          <a:prstGeom prst="rect">
            <a:avLst/>
          </a:prstGeom>
        </p:spPr>
      </p:pic>
      <p:sp>
        <p:nvSpPr>
          <p:cNvPr id="10" name="Podnadpis 2">
            <a:extLst>
              <a:ext uri="{FF2B5EF4-FFF2-40B4-BE49-F238E27FC236}">
                <a16:creationId xmlns:a16="http://schemas.microsoft.com/office/drawing/2014/main" id="{8689C1BB-7CB8-77DC-A339-F10912B88893}"/>
              </a:ext>
            </a:extLst>
          </p:cNvPr>
          <p:cNvSpPr txBox="1">
            <a:spLocks/>
          </p:cNvSpPr>
          <p:nvPr/>
        </p:nvSpPr>
        <p:spPr>
          <a:xfrm>
            <a:off x="7181850" y="2150917"/>
            <a:ext cx="5010150" cy="13223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vert="horz" lIns="216000" tIns="45720" rIns="216000" bIns="45720"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Klíčová aktivita KA4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Rozvoj kompetencí a mezinárodní spolupráce</a:t>
            </a:r>
          </a:p>
        </p:txBody>
      </p:sp>
      <p:sp>
        <p:nvSpPr>
          <p:cNvPr id="11" name="Podnadpis 2">
            <a:extLst>
              <a:ext uri="{FF2B5EF4-FFF2-40B4-BE49-F238E27FC236}">
                <a16:creationId xmlns:a16="http://schemas.microsoft.com/office/drawing/2014/main" id="{2E99B5E1-DB5F-C7F5-A5A8-5C51F71252BC}"/>
              </a:ext>
            </a:extLst>
          </p:cNvPr>
          <p:cNvSpPr txBox="1">
            <a:spLocks/>
          </p:cNvSpPr>
          <p:nvPr/>
        </p:nvSpPr>
        <p:spPr>
          <a:xfrm>
            <a:off x="7181850" y="3697687"/>
            <a:ext cx="5010150" cy="1369613"/>
          </a:xfrm>
          <a:prstGeom prst="rect">
            <a:avLst/>
          </a:prstGeom>
          <a:solidFill>
            <a:srgbClr val="FFFAEB"/>
          </a:solidFill>
          <a:ln>
            <a:noFill/>
          </a:ln>
        </p:spPr>
        <p:txBody>
          <a:bodyPr vert="horz" lIns="216000" tIns="45720" rIns="216000" bIns="45720" rtlCol="0" anchor="ctr" anchorCtr="0">
            <a:normAutofit fontScale="3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*Účastí na vzdělávací akci souhlasíte se způsobem zpracování osobních údajů ze vzdělávací akce. Jedná se o osobní údaje typu jméno, příjmení, e-mail a organizace. Zpracování bude použito pro potřeby zajištění prezenční listiny a za účelem doložení podmínek projektu financovaného z OP JAK. Pravidla GDPR jsou také na webu Agentury CzechInvest.</a:t>
            </a:r>
          </a:p>
        </p:txBody>
      </p:sp>
      <p:sp>
        <p:nvSpPr>
          <p:cNvPr id="15" name="Podnadpis 2">
            <a:extLst>
              <a:ext uri="{FF2B5EF4-FFF2-40B4-BE49-F238E27FC236}">
                <a16:creationId xmlns:a16="http://schemas.microsoft.com/office/drawing/2014/main" id="{06A040FC-DF6B-F279-C12D-EFB043F60DBC}"/>
              </a:ext>
            </a:extLst>
          </p:cNvPr>
          <p:cNvSpPr txBox="1">
            <a:spLocks/>
          </p:cNvSpPr>
          <p:nvPr/>
        </p:nvSpPr>
        <p:spPr>
          <a:xfrm>
            <a:off x="1630" y="-2753"/>
            <a:ext cx="6966856" cy="50673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lIns="216000" tIns="45720" rIns="216000" bIns="45720"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6000" b="0" i="0" u="none" strike="noStrike" kern="100" cap="none" spc="0" normalizeH="0" baseline="0" noProof="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Jak uvést krajskou RIS3 do praxe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3600" kern="100" dirty="0">
                <a:solidFill>
                  <a:schemeClr val="accent4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13.3.2024</a:t>
            </a:r>
          </a:p>
        </p:txBody>
      </p:sp>
    </p:spTree>
    <p:extLst>
      <p:ext uri="{BB962C8B-B14F-4D97-AF65-F5344CB8AC3E}">
        <p14:creationId xmlns:p14="http://schemas.microsoft.com/office/powerpoint/2010/main" val="4688588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>
            <a:extLst>
              <a:ext uri="{FF2B5EF4-FFF2-40B4-BE49-F238E27FC236}">
                <a16:creationId xmlns:a16="http://schemas.microsoft.com/office/drawing/2014/main" id="{CDE24092-BCAE-3D2B-4232-C20F89A9FA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-2753"/>
            <a:ext cx="12192000" cy="6957226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lIns="216000" rIns="216000">
            <a:normAutofit/>
          </a:bodyPr>
          <a:lstStyle/>
          <a:p>
            <a:pPr algn="l">
              <a:lnSpc>
                <a:spcPct val="110000"/>
              </a:lnSpc>
            </a:pPr>
            <a:endParaRPr lang="cs-CZ" sz="2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10000"/>
              </a:lnSpc>
            </a:pPr>
            <a:r>
              <a:rPr lang="cs-CZ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Program:</a:t>
            </a:r>
          </a:p>
          <a:p>
            <a:pPr algn="l">
              <a:spcAft>
                <a:spcPts val="1200"/>
              </a:spcAft>
            </a:pP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10:00 – 10:30</a:t>
            </a:r>
            <a:b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cs-CZ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Geneze RIS3 strategie v ČR a spolupráce mezi národní a krajskou úrovní</a:t>
            </a:r>
            <a:b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Daniel Všetečka, </a:t>
            </a:r>
            <a:r>
              <a:rPr lang="cs-CZ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MSc</a:t>
            </a: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. ředitel Odboru digitální ekonomiky a chytré specializace, národní RIS3 manažer, MPO</a:t>
            </a:r>
            <a:b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cs-CZ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Aktivity na podporu RIS3 ze strany </a:t>
            </a:r>
            <a:r>
              <a:rPr lang="cs-CZ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CzechInvestu</a:t>
            </a:r>
            <a:b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René Samek, Ředitel odboru inovací CzechInvest</a:t>
            </a:r>
          </a:p>
          <a:p>
            <a:pPr algn="l">
              <a:spcAft>
                <a:spcPts val="1200"/>
              </a:spcAft>
            </a:pP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10:30 – 12:00</a:t>
            </a:r>
            <a:b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cs-CZ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Prezentace aktivit 4 krajů a diskuse k prezentacím</a:t>
            </a:r>
            <a:br>
              <a:rPr lang="cs-CZ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Inovační centrum Ústeckého kraje – Zdeněk Hušek, Vouchery na rozvoj podnikání, digitální a inovační vouchery </a:t>
            </a:r>
            <a:r>
              <a:rPr lang="cs-CZ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2"/>
              </a:rPr>
              <a:t>https://icuk.cz/sluzby/chci-podnikat/</a:t>
            </a:r>
            <a:b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Středočeské inovační centrum – Petr Pačes, Brain4Industry, </a:t>
            </a:r>
            <a:r>
              <a:rPr lang="cs-CZ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3"/>
              </a:rPr>
              <a:t>https://s-ic.cz/cs/category/b4i/</a:t>
            </a:r>
            <a:b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Moravskoslezské inovační centrum - Alena Danielová – TAM (Talent </a:t>
            </a:r>
            <a:r>
              <a:rPr lang="cs-CZ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Attraction</a:t>
            </a: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Management), </a:t>
            </a:r>
            <a:r>
              <a:rPr lang="cs-CZ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4"/>
              </a:rPr>
              <a:t>https://www.ostravaexpat.eu/</a:t>
            </a:r>
            <a:b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JIC – Milad Abassi, Podpora STEM oborů v JMK v kontextu kariérního rozhodování mladých lidí</a:t>
            </a:r>
            <a:b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b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cs-CZ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Dopolední část se přenáší online. </a:t>
            </a:r>
            <a:endParaRPr lang="cs-CZ" sz="2000" b="1" i="1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spcAft>
                <a:spcPts val="1200"/>
              </a:spcAft>
            </a:pPr>
            <a:b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12:45 </a:t>
            </a:r>
            <a:r>
              <a:rPr lang="cs-CZ" sz="18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– 16:00 (16:30)</a:t>
            </a:r>
            <a:b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cs-CZ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Workshop ve skupinách k nejčastějším problémům zavádění RIS3 do praxe</a:t>
            </a:r>
            <a:br>
              <a:rPr lang="cs-CZ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b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cs-CZ" sz="2000" b="1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Podnadpis 2">
            <a:extLst>
              <a:ext uri="{FF2B5EF4-FFF2-40B4-BE49-F238E27FC236}">
                <a16:creationId xmlns:a16="http://schemas.microsoft.com/office/drawing/2014/main" id="{0206E2BB-711E-8B2C-577E-1DD4849F2FEA}"/>
              </a:ext>
            </a:extLst>
          </p:cNvPr>
          <p:cNvSpPr txBox="1">
            <a:spLocks/>
          </p:cNvSpPr>
          <p:nvPr/>
        </p:nvSpPr>
        <p:spPr>
          <a:xfrm>
            <a:off x="7894040" y="3697687"/>
            <a:ext cx="3843558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cs-CZ" sz="19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862060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d6999c1-8dc3-4c99-a10f-6379e56fdda9">
      <Terms xmlns="http://schemas.microsoft.com/office/infopath/2007/PartnerControls"/>
    </lcf76f155ced4ddcb4097134ff3c332f>
    <TaxCatchAll xmlns="1a7a52e0-af44-4639-b07b-96c1cee2bb77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9041FCD18EC6343AC0B4722D1CD7B5E" ma:contentTypeVersion="14" ma:contentTypeDescription="Vytvoří nový dokument" ma:contentTypeScope="" ma:versionID="b6d78a5cddc4f4c4d84e727fda0fb8df">
  <xsd:schema xmlns:xsd="http://www.w3.org/2001/XMLSchema" xmlns:xs="http://www.w3.org/2001/XMLSchema" xmlns:p="http://schemas.microsoft.com/office/2006/metadata/properties" xmlns:ns2="bd6999c1-8dc3-4c99-a10f-6379e56fdda9" xmlns:ns3="1a7a52e0-af44-4639-b07b-96c1cee2bb77" targetNamespace="http://schemas.microsoft.com/office/2006/metadata/properties" ma:root="true" ma:fieldsID="9630b95700dbf9a81f9c6a61f209f4c6" ns2:_="" ns3:_="">
    <xsd:import namespace="bd6999c1-8dc3-4c99-a10f-6379e56fdda9"/>
    <xsd:import namespace="1a7a52e0-af44-4639-b07b-96c1cee2bb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6999c1-8dc3-4c99-a10f-6379e56fdda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Značky obrázků" ma:readOnly="false" ma:fieldId="{5cf76f15-5ced-4ddc-b409-7134ff3c332f}" ma:taxonomyMulti="true" ma:sspId="771a0910-4691-4308-a29a-495baf3ee5b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7a52e0-af44-4639-b07b-96c1cee2bb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dffd9405-ad9a-4fad-8996-fde3e045aeac}" ma:internalName="TaxCatchAll" ma:showField="CatchAllData" ma:web="1a7a52e0-af44-4639-b07b-96c1cee2bb7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485C14A-41F8-4593-B157-D78F56CAF7A4}">
  <ds:schemaRefs>
    <ds:schemaRef ds:uri="http://schemas.microsoft.com/office/infopath/2007/PartnerControls"/>
    <ds:schemaRef ds:uri="http://schemas.microsoft.com/office/2006/documentManagement/types"/>
    <ds:schemaRef ds:uri="1a7a52e0-af44-4639-b07b-96c1cee2bb77"/>
    <ds:schemaRef ds:uri="http://purl.org/dc/dcmitype/"/>
    <ds:schemaRef ds:uri="http://purl.org/dc/elements/1.1/"/>
    <ds:schemaRef ds:uri="http://schemas.openxmlformats.org/package/2006/metadata/core-properties"/>
    <ds:schemaRef ds:uri="bd6999c1-8dc3-4c99-a10f-6379e56fdda9"/>
    <ds:schemaRef ds:uri="http://schemas.microsoft.com/office/2006/metadata/properties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E8000843-1E07-4720-8F36-A06C1FB3833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d6999c1-8dc3-4c99-a10f-6379e56fdda9"/>
    <ds:schemaRef ds:uri="1a7a52e0-af44-4639-b07b-96c1cee2bb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D15BAA6-D557-4352-9593-122F9002698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214</TotalTime>
  <Words>277</Words>
  <Application>Microsoft Office PowerPoint</Application>
  <PresentationFormat>Širokoúhlá obrazovka</PresentationFormat>
  <Paragraphs>12</Paragraphs>
  <Slides>2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Motiv Office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Kočová Barbora</dc:creator>
  <cp:lastModifiedBy>Kočová Barbora</cp:lastModifiedBy>
  <cp:revision>2</cp:revision>
  <dcterms:created xsi:type="dcterms:W3CDTF">2023-10-09T07:54:26Z</dcterms:created>
  <dcterms:modified xsi:type="dcterms:W3CDTF">2024-03-12T13:46:37Z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0x01010089041FCD18EC6343AC0B4722D1CD7B5E</vt:lpwstr>
  </property>
  <property fmtid="{D5CDD505-2E9C-101B-9397-08002B2CF9AE}" pid="3" name="MediaServiceImageTags">
    <vt:lpwstr/>
  </property>
</Properties>
</file>