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  <a:srgbClr val="8FAADC"/>
    <a:srgbClr val="6EA2A6"/>
    <a:srgbClr val="528184"/>
    <a:srgbClr val="395583"/>
    <a:srgbClr val="384184"/>
    <a:srgbClr val="424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čová Barbora" userId="S::barbora.kocova@czechinvest.org::588f34cd-f9d5-4e94-860d-ce5bcb23eccc" providerId="AD" clId="Web-{C53C58E9-0BB0-4BF7-9E47-2C65C310A4CB}"/>
    <pc:docChg chg="modSld">
      <pc:chgData name="Kočová Barbora" userId="S::barbora.kocova@czechinvest.org::588f34cd-f9d5-4e94-860d-ce5bcb23eccc" providerId="AD" clId="Web-{C53C58E9-0BB0-4BF7-9E47-2C65C310A4CB}" dt="2025-04-13T17:13:50.098" v="11" actId="20577"/>
      <pc:docMkLst>
        <pc:docMk/>
      </pc:docMkLst>
      <pc:sldChg chg="modSp">
        <pc:chgData name="Kočová Barbora" userId="S::barbora.kocova@czechinvest.org::588f34cd-f9d5-4e94-860d-ce5bcb23eccc" providerId="AD" clId="Web-{C53C58E9-0BB0-4BF7-9E47-2C65C310A4CB}" dt="2025-04-13T17:13:50.098" v="11" actId="20577"/>
        <pc:sldMkLst>
          <pc:docMk/>
          <pc:sldMk cId="468858853" sldId="256"/>
        </pc:sldMkLst>
        <pc:spChg chg="mod">
          <ac:chgData name="Kočová Barbora" userId="S::barbora.kocova@czechinvest.org::588f34cd-f9d5-4e94-860d-ce5bcb23eccc" providerId="AD" clId="Web-{C53C58E9-0BB0-4BF7-9E47-2C65C310A4CB}" dt="2025-04-13T17:13:50.098" v="11" actId="20577"/>
          <ac:spMkLst>
            <pc:docMk/>
            <pc:sldMk cId="468858853" sldId="256"/>
            <ac:spMk id="15" creationId="{06A040FC-DF6B-F279-C12D-EFB043F60DBC}"/>
          </ac:spMkLst>
        </pc:spChg>
      </pc:sldChg>
    </pc:docChg>
  </pc:docChgLst>
  <pc:docChgLst>
    <pc:chgData name="Kočová Barbora" userId="588f34cd-f9d5-4e94-860d-ce5bcb23eccc" providerId="ADAL" clId="{E0F23696-0BEB-49EF-A135-92CD8A2D810A}"/>
    <pc:docChg chg="delSld modSld">
      <pc:chgData name="Kočová Barbora" userId="588f34cd-f9d5-4e94-860d-ce5bcb23eccc" providerId="ADAL" clId="{E0F23696-0BEB-49EF-A135-92CD8A2D810A}" dt="2025-04-30T10:48:16.001" v="56" actId="20577"/>
      <pc:docMkLst>
        <pc:docMk/>
      </pc:docMkLst>
      <pc:sldChg chg="modSp mod">
        <pc:chgData name="Kočová Barbora" userId="588f34cd-f9d5-4e94-860d-ce5bcb23eccc" providerId="ADAL" clId="{E0F23696-0BEB-49EF-A135-92CD8A2D810A}" dt="2025-04-30T10:48:16.001" v="56" actId="20577"/>
        <pc:sldMkLst>
          <pc:docMk/>
          <pc:sldMk cId="468858853" sldId="256"/>
        </pc:sldMkLst>
        <pc:spChg chg="mod">
          <ac:chgData name="Kočová Barbora" userId="588f34cd-f9d5-4e94-860d-ce5bcb23eccc" providerId="ADAL" clId="{E0F23696-0BEB-49EF-A135-92CD8A2D810A}" dt="2025-04-30T10:48:16.001" v="56" actId="20577"/>
          <ac:spMkLst>
            <pc:docMk/>
            <pc:sldMk cId="468858853" sldId="256"/>
            <ac:spMk id="15" creationId="{06A040FC-DF6B-F279-C12D-EFB043F60DBC}"/>
          </ac:spMkLst>
        </pc:spChg>
      </pc:sldChg>
      <pc:sldChg chg="del">
        <pc:chgData name="Kočová Barbora" userId="588f34cd-f9d5-4e94-860d-ce5bcb23eccc" providerId="ADAL" clId="{E0F23696-0BEB-49EF-A135-92CD8A2D810A}" dt="2025-04-30T10:47:50.966" v="13" actId="2696"/>
        <pc:sldMkLst>
          <pc:docMk/>
          <pc:sldMk cId="349862060" sldId="257"/>
        </pc:sldMkLst>
      </pc:sldChg>
    </pc:docChg>
  </pc:docChgLst>
  <pc:docChgLst>
    <pc:chgData name="Jirkovcová Zuzana" userId="51fb4d84-51d7-4ed7-9803-d1b67c792c50" providerId="ADAL" clId="{6F802928-86CC-457E-A65C-18FCFD529A3F}"/>
    <pc:docChg chg="modSld">
      <pc:chgData name="Jirkovcová Zuzana" userId="51fb4d84-51d7-4ed7-9803-d1b67c792c50" providerId="ADAL" clId="{6F802928-86CC-457E-A65C-18FCFD529A3F}" dt="2024-10-07T08:53:08.739" v="3" actId="14100"/>
      <pc:docMkLst>
        <pc:docMk/>
      </pc:docMkLst>
      <pc:sldChg chg="modSp mod">
        <pc:chgData name="Jirkovcová Zuzana" userId="51fb4d84-51d7-4ed7-9803-d1b67c792c50" providerId="ADAL" clId="{6F802928-86CC-457E-A65C-18FCFD529A3F}" dt="2024-10-07T08:53:08.739" v="3" actId="14100"/>
        <pc:sldMkLst>
          <pc:docMk/>
          <pc:sldMk cId="468858853" sldId="256"/>
        </pc:sldMkLst>
        <pc:picChg chg="mod">
          <ac:chgData name="Jirkovcová Zuzana" userId="51fb4d84-51d7-4ed7-9803-d1b67c792c50" providerId="ADAL" clId="{6F802928-86CC-457E-A65C-18FCFD529A3F}" dt="2024-10-07T08:53:08.739" v="3" actId="14100"/>
          <ac:picMkLst>
            <pc:docMk/>
            <pc:sldMk cId="468858853" sldId="256"/>
            <ac:picMk id="5" creationId="{B49C94D4-3D75-C21C-6669-821F3F48B9D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7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80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0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02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2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92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4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7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91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30.04.2025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850" y="-2753"/>
            <a:ext cx="5010150" cy="19291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20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2" y="5644992"/>
            <a:ext cx="5774635" cy="823675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3198" y="2401348"/>
            <a:ext cx="914400" cy="9144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7181850" y="2150917"/>
            <a:ext cx="5010150" cy="1322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Klíčová aktivita KA4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Rozvoj kompetencí a mezinárodní spolupráce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7181850" y="3697687"/>
            <a:ext cx="5010150" cy="1369613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216000" tIns="45720" rIns="21600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630" y="6772"/>
            <a:ext cx="6966856" cy="5067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6000" kern="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  <a:ea typeface="Calibri"/>
                <a:cs typeface="Times New Roman"/>
              </a:rPr>
              <a:t>Otevřená data a přehled nástrojů vizualizace</a:t>
            </a:r>
            <a:endParaRPr lang="cs-CZ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3600" kern="100" dirty="0">
              <a:solidFill>
                <a:schemeClr val="accent4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kern="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  <a:ea typeface="Calibri"/>
                <a:cs typeface="Times New Roman"/>
              </a:rPr>
              <a:t>29.4.2025, Praha</a:t>
            </a:r>
            <a:endParaRPr lang="cs-CZ" sz="3600" kern="100" dirty="0">
              <a:solidFill>
                <a:schemeClr val="accent4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85C14A-41F8-4593-B157-D78F56CAF7A4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a7a52e0-af44-4639-b07b-96c1cee2bb77"/>
    <ds:schemaRef ds:uri="http://purl.org/dc/terms/"/>
    <ds:schemaRef ds:uri="bd6999c1-8dc3-4c99-a10f-6379e56fdda9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D15BAA6-D557-4352-9593-122F900269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FB78F-B140-4EFB-9A2B-08F9FEF0D9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999c1-8dc3-4c99-a10f-6379e56fdda9"/>
    <ds:schemaRef ds:uri="1a7a52e0-af44-4639-b07b-96c1cee2bb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97</Words>
  <Application>Microsoft Office PowerPoint</Application>
  <PresentationFormat>Širokoúhlá obrazovka</PresentationFormat>
  <Paragraphs>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Kočová Barbora</dc:creator>
  <cp:lastModifiedBy>Kočová Barbora</cp:lastModifiedBy>
  <cp:revision>8</cp:revision>
  <dcterms:created xsi:type="dcterms:W3CDTF">2023-10-09T07:54:26Z</dcterms:created>
  <dcterms:modified xsi:type="dcterms:W3CDTF">2025-04-30T10:48:25Z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