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4"/>
  </p:sldMasterIdLst>
  <p:notesMasterIdLst>
    <p:notesMasterId r:id="rId25"/>
  </p:notesMasterIdLst>
  <p:sldIdLst>
    <p:sldId id="314" r:id="rId5"/>
    <p:sldId id="377" r:id="rId6"/>
    <p:sldId id="316" r:id="rId7"/>
    <p:sldId id="315" r:id="rId8"/>
    <p:sldId id="506" r:id="rId9"/>
    <p:sldId id="509" r:id="rId10"/>
    <p:sldId id="505" r:id="rId11"/>
    <p:sldId id="504" r:id="rId12"/>
    <p:sldId id="507" r:id="rId13"/>
    <p:sldId id="953" r:id="rId14"/>
    <p:sldId id="510" r:id="rId15"/>
    <p:sldId id="511" r:id="rId16"/>
    <p:sldId id="944" r:id="rId17"/>
    <p:sldId id="948" r:id="rId18"/>
    <p:sldId id="949" r:id="rId19"/>
    <p:sldId id="950" r:id="rId20"/>
    <p:sldId id="885" r:id="rId21"/>
    <p:sldId id="936" r:id="rId22"/>
    <p:sldId id="951" r:id="rId23"/>
    <p:sldId id="95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8E68767-58CE-4757-A824-DF9AA9670C7D}">
          <p14:sldIdLst>
            <p14:sldId id="314"/>
            <p14:sldId id="377"/>
            <p14:sldId id="316"/>
            <p14:sldId id="315"/>
            <p14:sldId id="506"/>
            <p14:sldId id="509"/>
            <p14:sldId id="505"/>
            <p14:sldId id="504"/>
            <p14:sldId id="507"/>
            <p14:sldId id="953"/>
            <p14:sldId id="510"/>
            <p14:sldId id="511"/>
            <p14:sldId id="944"/>
            <p14:sldId id="948"/>
            <p14:sldId id="949"/>
            <p14:sldId id="950"/>
            <p14:sldId id="885"/>
            <p14:sldId id="936"/>
            <p14:sldId id="951"/>
            <p14:sldId id="952"/>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CBFD2B-C9EA-DA05-DDA4-3C06221A3C50}" name="VIRANT Gregor, GOV/SIGM" initials="VG" userId="S::gregor.virant@oecd.org::9c59fd3b-abf2-4c70-972c-4d64bacc90b1" providerId="AD"/>
  <p188:author id="{785D1046-67DA-2509-5D5B-23590BFA72A2}" name="DORNER Gillian, GOV" initials="DGG" userId="S::Gillian.DORNER@oecd.org::bc1486f2-be88-4ad1-9520-127aa68b41a3" providerId="AD"/>
  <p188:author id="{6D8DC9D1-2C8D-5F61-5F39-C7BB6A896680}" name="ROBERTS Chelsea, GOV" initials="RCG" userId="S::Chelsea.ROBERTS@oecd.org::8c0a8b58-05fa-4a19-b8f8-c4ffb70eb03d" providerId="AD"/>
  <p188:author id="{3ADCD7F8-A33F-1ACB-7EE7-EBE0944DFA32}" name="SAFFIRIO Camila, GOV" initials="SCG" userId="S::Camila.SAFFIRIO@oecd.org::55516269-26fc-40c8-ac0e-b072756c9ce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UESTA María José, EXD" initials="CMJE" lastIdx="2" clrIdx="0">
    <p:extLst>
      <p:ext uri="{19B8F6BF-5375-455C-9EA6-DF929625EA0E}">
        <p15:presenceInfo xmlns:p15="http://schemas.microsoft.com/office/powerpoint/2012/main" userId="S-1-5-21-2146598497-832928401-1254845835-238282" providerId="AD"/>
      </p:ext>
    </p:extLst>
  </p:cmAuthor>
  <p:cmAuthor id="2" name="VÖLKER Laura, GOV/DO" initials="LV" lastIdx="4" clrIdx="1">
    <p:extLst>
      <p:ext uri="{19B8F6BF-5375-455C-9EA6-DF929625EA0E}">
        <p15:presenceInfo xmlns:p15="http://schemas.microsoft.com/office/powerpoint/2012/main" userId="VÖLKER Laura, GOV/D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E5"/>
    <a:srgbClr val="0D3657"/>
    <a:srgbClr val="07809F"/>
    <a:srgbClr val="99DEEE"/>
    <a:srgbClr val="006E5E"/>
    <a:srgbClr val="CEDAE3"/>
    <a:srgbClr val="9DB6C8"/>
    <a:srgbClr val="99D4CB"/>
    <a:srgbClr val="828282"/>
    <a:srgbClr val="6A95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1DA56A-C7CB-4D1F-BBCD-A2CEC5D1188C}" v="26" dt="2025-11-25T10:17:08.758"/>
    <p1510:client id="{FE8DC29C-0A11-4EE9-AA48-4A923EBDFF71}" v="86" dt="2025-11-24T15:24:31.5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579" autoAdjust="0"/>
  </p:normalViewPr>
  <p:slideViewPr>
    <p:cSldViewPr snapToGrid="0">
      <p:cViewPr varScale="1">
        <p:scale>
          <a:sx n="65" d="100"/>
          <a:sy n="65" d="100"/>
        </p:scale>
        <p:origin x="6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IBRARIO Giulia, GOV/INDIGO" userId="07151c85-712d-4987-885e-6d5b9e4b2eaa" providerId="ADAL" clId="{FE8DC29C-0A11-4EE9-AA48-4A923EBDFF71}"/>
    <pc:docChg chg="undo redo custSel addSld delSld modSld sldOrd modSection">
      <pc:chgData name="CIBRARIO Giulia, GOV/INDIGO" userId="07151c85-712d-4987-885e-6d5b9e4b2eaa" providerId="ADAL" clId="{FE8DC29C-0A11-4EE9-AA48-4A923EBDFF71}" dt="2025-11-24T15:26:00.413" v="5679" actId="478"/>
      <pc:docMkLst>
        <pc:docMk/>
      </pc:docMkLst>
      <pc:sldChg chg="addSp modSp mod">
        <pc:chgData name="CIBRARIO Giulia, GOV/INDIGO" userId="07151c85-712d-4987-885e-6d5b9e4b2eaa" providerId="ADAL" clId="{FE8DC29C-0A11-4EE9-AA48-4A923EBDFF71}" dt="2025-11-24T10:16:17.774" v="515" actId="20577"/>
        <pc:sldMkLst>
          <pc:docMk/>
          <pc:sldMk cId="2424220051" sldId="314"/>
        </pc:sldMkLst>
        <pc:spChg chg="mod">
          <ac:chgData name="CIBRARIO Giulia, GOV/INDIGO" userId="07151c85-712d-4987-885e-6d5b9e4b2eaa" providerId="ADAL" clId="{FE8DC29C-0A11-4EE9-AA48-4A923EBDFF71}" dt="2025-11-24T10:14:38.333" v="336" actId="1035"/>
          <ac:spMkLst>
            <pc:docMk/>
            <pc:sldMk cId="2424220051" sldId="314"/>
            <ac:spMk id="2" creationId="{00000000-0000-0000-0000-000000000000}"/>
          </ac:spMkLst>
        </pc:spChg>
        <pc:spChg chg="add mod">
          <ac:chgData name="CIBRARIO Giulia, GOV/INDIGO" userId="07151c85-712d-4987-885e-6d5b9e4b2eaa" providerId="ADAL" clId="{FE8DC29C-0A11-4EE9-AA48-4A923EBDFF71}" dt="2025-11-24T10:16:17.774" v="515" actId="20577"/>
          <ac:spMkLst>
            <pc:docMk/>
            <pc:sldMk cId="2424220051" sldId="314"/>
            <ac:spMk id="3" creationId="{FAEE286A-5905-5F0D-8D8E-4A3BBACAB089}"/>
          </ac:spMkLst>
        </pc:spChg>
        <pc:spChg chg="mod">
          <ac:chgData name="CIBRARIO Giulia, GOV/INDIGO" userId="07151c85-712d-4987-885e-6d5b9e4b2eaa" providerId="ADAL" clId="{FE8DC29C-0A11-4EE9-AA48-4A923EBDFF71}" dt="2025-11-24T10:14:48.833" v="352" actId="404"/>
          <ac:spMkLst>
            <pc:docMk/>
            <pc:sldMk cId="2424220051" sldId="314"/>
            <ac:spMk id="4" creationId="{00000000-0000-0000-0000-000000000000}"/>
          </ac:spMkLst>
        </pc:spChg>
        <pc:spChg chg="mod">
          <ac:chgData name="CIBRARIO Giulia, GOV/INDIGO" userId="07151c85-712d-4987-885e-6d5b9e4b2eaa" providerId="ADAL" clId="{FE8DC29C-0A11-4EE9-AA48-4A923EBDFF71}" dt="2025-11-24T10:13:18.458" v="283" actId="20577"/>
          <ac:spMkLst>
            <pc:docMk/>
            <pc:sldMk cId="2424220051" sldId="314"/>
            <ac:spMk id="6" creationId="{00000000-0000-0000-0000-000000000000}"/>
          </ac:spMkLst>
        </pc:spChg>
      </pc:sldChg>
      <pc:sldChg chg="addSp delSp modSp mod modClrScheme chgLayout">
        <pc:chgData name="CIBRARIO Giulia, GOV/INDIGO" userId="07151c85-712d-4987-885e-6d5b9e4b2eaa" providerId="ADAL" clId="{FE8DC29C-0A11-4EE9-AA48-4A923EBDFF71}" dt="2025-11-24T11:54:08.023" v="3100" actId="113"/>
        <pc:sldMkLst>
          <pc:docMk/>
          <pc:sldMk cId="1592538267" sldId="315"/>
        </pc:sldMkLst>
        <pc:spChg chg="del mod ord">
          <ac:chgData name="CIBRARIO Giulia, GOV/INDIGO" userId="07151c85-712d-4987-885e-6d5b9e4b2eaa" providerId="ADAL" clId="{FE8DC29C-0A11-4EE9-AA48-4A923EBDFF71}" dt="2025-11-24T10:26:11.504" v="711" actId="478"/>
          <ac:spMkLst>
            <pc:docMk/>
            <pc:sldMk cId="1592538267" sldId="315"/>
            <ac:spMk id="2" creationId="{16F10E76-2B8F-5DCE-FA63-272026854665}"/>
          </ac:spMkLst>
        </pc:spChg>
        <pc:spChg chg="mod ord">
          <ac:chgData name="CIBRARIO Giulia, GOV/INDIGO" userId="07151c85-712d-4987-885e-6d5b9e4b2eaa" providerId="ADAL" clId="{FE8DC29C-0A11-4EE9-AA48-4A923EBDFF71}" dt="2025-11-24T10:26:23.373" v="713" actId="26606"/>
          <ac:spMkLst>
            <pc:docMk/>
            <pc:sldMk cId="1592538267" sldId="315"/>
            <ac:spMk id="3" creationId="{F9FE1FA6-CFEC-2472-C0CA-742F2FA07DFA}"/>
          </ac:spMkLst>
        </pc:spChg>
        <pc:spChg chg="add del mod">
          <ac:chgData name="CIBRARIO Giulia, GOV/INDIGO" userId="07151c85-712d-4987-885e-6d5b9e4b2eaa" providerId="ADAL" clId="{FE8DC29C-0A11-4EE9-AA48-4A923EBDFF71}" dt="2025-11-24T10:19:59.081" v="566" actId="478"/>
          <ac:spMkLst>
            <pc:docMk/>
            <pc:sldMk cId="1592538267" sldId="315"/>
            <ac:spMk id="4" creationId="{2ADA2D1B-9B1E-9363-B219-A18796AA473A}"/>
          </ac:spMkLst>
        </pc:spChg>
        <pc:spChg chg="add del mod">
          <ac:chgData name="CIBRARIO Giulia, GOV/INDIGO" userId="07151c85-712d-4987-885e-6d5b9e4b2eaa" providerId="ADAL" clId="{FE8DC29C-0A11-4EE9-AA48-4A923EBDFF71}" dt="2025-11-24T10:25:12.275" v="655" actId="478"/>
          <ac:spMkLst>
            <pc:docMk/>
            <pc:sldMk cId="1592538267" sldId="315"/>
            <ac:spMk id="6" creationId="{871A74B7-37BD-7566-D2E4-9363AFA94EF9}"/>
          </ac:spMkLst>
        </pc:spChg>
        <pc:spChg chg="add mod">
          <ac:chgData name="CIBRARIO Giulia, GOV/INDIGO" userId="07151c85-712d-4987-885e-6d5b9e4b2eaa" providerId="ADAL" clId="{FE8DC29C-0A11-4EE9-AA48-4A923EBDFF71}" dt="2025-11-24T10:26:23.373" v="713" actId="26606"/>
          <ac:spMkLst>
            <pc:docMk/>
            <pc:sldMk cId="1592538267" sldId="315"/>
            <ac:spMk id="7" creationId="{345A9CE8-8D68-6521-638C-F711C7693DFB}"/>
          </ac:spMkLst>
        </pc:spChg>
        <pc:spChg chg="add mod ord">
          <ac:chgData name="CIBRARIO Giulia, GOV/INDIGO" userId="07151c85-712d-4987-885e-6d5b9e4b2eaa" providerId="ADAL" clId="{FE8DC29C-0A11-4EE9-AA48-4A923EBDFF71}" dt="2025-11-24T11:54:08.023" v="3100" actId="113"/>
          <ac:spMkLst>
            <pc:docMk/>
            <pc:sldMk cId="1592538267" sldId="315"/>
            <ac:spMk id="8" creationId="{83DCC252-59C2-9DF9-418F-6FEF98429135}"/>
          </ac:spMkLst>
        </pc:spChg>
        <pc:spChg chg="add del mod">
          <ac:chgData name="CIBRARIO Giulia, GOV/INDIGO" userId="07151c85-712d-4987-885e-6d5b9e4b2eaa" providerId="ADAL" clId="{FE8DC29C-0A11-4EE9-AA48-4A923EBDFF71}" dt="2025-11-24T10:26:15.703" v="712" actId="478"/>
          <ac:spMkLst>
            <pc:docMk/>
            <pc:sldMk cId="1592538267" sldId="315"/>
            <ac:spMk id="11" creationId="{74FD7AC5-BBCD-C94B-9492-C0FBE5DF5075}"/>
          </ac:spMkLst>
        </pc:spChg>
        <pc:spChg chg="add del mod">
          <ac:chgData name="CIBRARIO Giulia, GOV/INDIGO" userId="07151c85-712d-4987-885e-6d5b9e4b2eaa" providerId="ADAL" clId="{FE8DC29C-0A11-4EE9-AA48-4A923EBDFF71}" dt="2025-11-24T10:26:11.504" v="711" actId="478"/>
          <ac:spMkLst>
            <pc:docMk/>
            <pc:sldMk cId="1592538267" sldId="315"/>
            <ac:spMk id="14" creationId="{C13E5F48-80D6-8359-F441-4A23C6BE73CB}"/>
          </ac:spMkLst>
        </pc:spChg>
        <pc:spChg chg="add del mod">
          <ac:chgData name="CIBRARIO Giulia, GOV/INDIGO" userId="07151c85-712d-4987-885e-6d5b9e4b2eaa" providerId="ADAL" clId="{FE8DC29C-0A11-4EE9-AA48-4A923EBDFF71}" dt="2025-11-24T10:26:11.504" v="711" actId="478"/>
          <ac:spMkLst>
            <pc:docMk/>
            <pc:sldMk cId="1592538267" sldId="315"/>
            <ac:spMk id="16" creationId="{70237459-AC4F-725E-5766-F75C3557EA55}"/>
          </ac:spMkLst>
        </pc:spChg>
        <pc:graphicFrameChg chg="add mod modGraphic">
          <ac:chgData name="CIBRARIO Giulia, GOV/INDIGO" userId="07151c85-712d-4987-885e-6d5b9e4b2eaa" providerId="ADAL" clId="{FE8DC29C-0A11-4EE9-AA48-4A923EBDFF71}" dt="2025-11-24T11:53:28.100" v="3074" actId="207"/>
          <ac:graphicFrameMkLst>
            <pc:docMk/>
            <pc:sldMk cId="1592538267" sldId="315"/>
            <ac:graphicFrameMk id="12" creationId="{A58890EB-DC43-AA0E-00D9-09FB315DE91E}"/>
          </ac:graphicFrameMkLst>
        </pc:graphicFrameChg>
        <pc:picChg chg="add del mod">
          <ac:chgData name="CIBRARIO Giulia, GOV/INDIGO" userId="07151c85-712d-4987-885e-6d5b9e4b2eaa" providerId="ADAL" clId="{FE8DC29C-0A11-4EE9-AA48-4A923EBDFF71}" dt="2025-11-24T10:19:59.081" v="566" actId="478"/>
          <ac:picMkLst>
            <pc:docMk/>
            <pc:sldMk cId="1592538267" sldId="315"/>
            <ac:picMk id="5" creationId="{2624A2E1-3091-7034-2741-B177475B6854}"/>
          </ac:picMkLst>
        </pc:picChg>
        <pc:picChg chg="add mod">
          <ac:chgData name="CIBRARIO Giulia, GOV/INDIGO" userId="07151c85-712d-4987-885e-6d5b9e4b2eaa" providerId="ADAL" clId="{FE8DC29C-0A11-4EE9-AA48-4A923EBDFF71}" dt="2025-11-24T11:34:08.169" v="1932" actId="1440"/>
          <ac:picMkLst>
            <pc:docMk/>
            <pc:sldMk cId="1592538267" sldId="315"/>
            <ac:picMk id="9" creationId="{EFC6042B-F3C1-B9C6-B0B4-050ADBBD5753}"/>
          </ac:picMkLst>
        </pc:picChg>
      </pc:sldChg>
      <pc:sldChg chg="addSp delSp modSp mod">
        <pc:chgData name="CIBRARIO Giulia, GOV/INDIGO" userId="07151c85-712d-4987-885e-6d5b9e4b2eaa" providerId="ADAL" clId="{FE8DC29C-0A11-4EE9-AA48-4A923EBDFF71}" dt="2025-11-24T09:40:28.690" v="154" actId="404"/>
        <pc:sldMkLst>
          <pc:docMk/>
          <pc:sldMk cId="3696997160" sldId="316"/>
        </pc:sldMkLst>
        <pc:spChg chg="mod">
          <ac:chgData name="CIBRARIO Giulia, GOV/INDIGO" userId="07151c85-712d-4987-885e-6d5b9e4b2eaa" providerId="ADAL" clId="{FE8DC29C-0A11-4EE9-AA48-4A923EBDFF71}" dt="2025-11-24T09:33:32.293" v="56" actId="20577"/>
          <ac:spMkLst>
            <pc:docMk/>
            <pc:sldMk cId="3696997160" sldId="316"/>
            <ac:spMk id="3" creationId="{6AED4D7C-4CA2-5528-CAFB-BAF8E7B61963}"/>
          </ac:spMkLst>
        </pc:spChg>
        <pc:spChg chg="del mod">
          <ac:chgData name="CIBRARIO Giulia, GOV/INDIGO" userId="07151c85-712d-4987-885e-6d5b9e4b2eaa" providerId="ADAL" clId="{FE8DC29C-0A11-4EE9-AA48-4A923EBDFF71}" dt="2025-11-24T09:38:29.873" v="109" actId="478"/>
          <ac:spMkLst>
            <pc:docMk/>
            <pc:sldMk cId="3696997160" sldId="316"/>
            <ac:spMk id="4" creationId="{3BB193AB-4525-0878-8E87-605CBF87C940}"/>
          </ac:spMkLst>
        </pc:spChg>
        <pc:spChg chg="add mod">
          <ac:chgData name="CIBRARIO Giulia, GOV/INDIGO" userId="07151c85-712d-4987-885e-6d5b9e4b2eaa" providerId="ADAL" clId="{FE8DC29C-0A11-4EE9-AA48-4A923EBDFF71}" dt="2025-11-24T09:39:49.735" v="148" actId="208"/>
          <ac:spMkLst>
            <pc:docMk/>
            <pc:sldMk cId="3696997160" sldId="316"/>
            <ac:spMk id="7" creationId="{A3670D4A-9AD0-A115-DB0A-E91FDB246A36}"/>
          </ac:spMkLst>
        </pc:spChg>
        <pc:spChg chg="add mod">
          <ac:chgData name="CIBRARIO Giulia, GOV/INDIGO" userId="07151c85-712d-4987-885e-6d5b9e4b2eaa" providerId="ADAL" clId="{FE8DC29C-0A11-4EE9-AA48-4A923EBDFF71}" dt="2025-11-24T09:40:28.690" v="154" actId="404"/>
          <ac:spMkLst>
            <pc:docMk/>
            <pc:sldMk cId="3696997160" sldId="316"/>
            <ac:spMk id="9" creationId="{417262E1-4340-92AD-A39E-DC23EB04D2DB}"/>
          </ac:spMkLst>
        </pc:spChg>
        <pc:picChg chg="add mod">
          <ac:chgData name="CIBRARIO Giulia, GOV/INDIGO" userId="07151c85-712d-4987-885e-6d5b9e4b2eaa" providerId="ADAL" clId="{FE8DC29C-0A11-4EE9-AA48-4A923EBDFF71}" dt="2025-11-24T09:39:14.288" v="116" actId="1076"/>
          <ac:picMkLst>
            <pc:docMk/>
            <pc:sldMk cId="3696997160" sldId="316"/>
            <ac:picMk id="6" creationId="{1C513492-C30F-C948-67D8-A3121435634D}"/>
          </ac:picMkLst>
        </pc:picChg>
      </pc:sldChg>
      <pc:sldChg chg="modSp add">
        <pc:chgData name="CIBRARIO Giulia, GOV/INDIGO" userId="07151c85-712d-4987-885e-6d5b9e4b2eaa" providerId="ADAL" clId="{FE8DC29C-0A11-4EE9-AA48-4A923EBDFF71}" dt="2025-11-24T09:35:31.226" v="104"/>
        <pc:sldMkLst>
          <pc:docMk/>
          <pc:sldMk cId="1280652668" sldId="377"/>
        </pc:sldMkLst>
        <pc:spChg chg="mod">
          <ac:chgData name="CIBRARIO Giulia, GOV/INDIGO" userId="07151c85-712d-4987-885e-6d5b9e4b2eaa" providerId="ADAL" clId="{FE8DC29C-0A11-4EE9-AA48-4A923EBDFF71}" dt="2025-11-24T09:35:31.226" v="104"/>
          <ac:spMkLst>
            <pc:docMk/>
            <pc:sldMk cId="1280652668" sldId="377"/>
            <ac:spMk id="2" creationId="{F544D199-B567-FC90-AE16-4495D7FA51CC}"/>
          </ac:spMkLst>
        </pc:spChg>
      </pc:sldChg>
      <pc:sldChg chg="addSp delSp modSp add del mod">
        <pc:chgData name="CIBRARIO Giulia, GOV/INDIGO" userId="07151c85-712d-4987-885e-6d5b9e4b2eaa" providerId="ADAL" clId="{FE8DC29C-0A11-4EE9-AA48-4A923EBDFF71}" dt="2025-11-24T10:41:23.460" v="1114" actId="120"/>
        <pc:sldMkLst>
          <pc:docMk/>
          <pc:sldMk cId="2357636818" sldId="504"/>
        </pc:sldMkLst>
        <pc:spChg chg="add del mod">
          <ac:chgData name="CIBRARIO Giulia, GOV/INDIGO" userId="07151c85-712d-4987-885e-6d5b9e4b2eaa" providerId="ADAL" clId="{FE8DC29C-0A11-4EE9-AA48-4A923EBDFF71}" dt="2025-11-24T10:23:13.154" v="578" actId="478"/>
          <ac:spMkLst>
            <pc:docMk/>
            <pc:sldMk cId="2357636818" sldId="504"/>
            <ac:spMk id="7" creationId="{6A1053CC-E0CB-A5A1-D4AC-3B028E569FFF}"/>
          </ac:spMkLst>
        </pc:spChg>
        <pc:spChg chg="add del mod">
          <ac:chgData name="CIBRARIO Giulia, GOV/INDIGO" userId="07151c85-712d-4987-885e-6d5b9e4b2eaa" providerId="ADAL" clId="{FE8DC29C-0A11-4EE9-AA48-4A923EBDFF71}" dt="2025-11-24T10:23:31.380" v="582" actId="478"/>
          <ac:spMkLst>
            <pc:docMk/>
            <pc:sldMk cId="2357636818" sldId="504"/>
            <ac:spMk id="8" creationId="{570D215C-7306-D172-DDFE-A8FE393A58F9}"/>
          </ac:spMkLst>
        </pc:spChg>
        <pc:spChg chg="add mod">
          <ac:chgData name="CIBRARIO Giulia, GOV/INDIGO" userId="07151c85-712d-4987-885e-6d5b9e4b2eaa" providerId="ADAL" clId="{FE8DC29C-0A11-4EE9-AA48-4A923EBDFF71}" dt="2025-11-24T10:29:35.625" v="846"/>
          <ac:spMkLst>
            <pc:docMk/>
            <pc:sldMk cId="2357636818" sldId="504"/>
            <ac:spMk id="9" creationId="{DBB6767A-3F4E-3E2B-1476-28F92AF2F6F6}"/>
          </ac:spMkLst>
        </pc:spChg>
        <pc:spChg chg="mod">
          <ac:chgData name="CIBRARIO Giulia, GOV/INDIGO" userId="07151c85-712d-4987-885e-6d5b9e4b2eaa" providerId="ADAL" clId="{FE8DC29C-0A11-4EE9-AA48-4A923EBDFF71}" dt="2025-11-24T10:41:09.315" v="1113" actId="207"/>
          <ac:spMkLst>
            <pc:docMk/>
            <pc:sldMk cId="2357636818" sldId="504"/>
            <ac:spMk id="14" creationId="{C4DC92E0-489B-7CA7-0BB3-89EEF701605F}"/>
          </ac:spMkLst>
        </pc:spChg>
        <pc:spChg chg="add del">
          <ac:chgData name="CIBRARIO Giulia, GOV/INDIGO" userId="07151c85-712d-4987-885e-6d5b9e4b2eaa" providerId="ADAL" clId="{FE8DC29C-0A11-4EE9-AA48-4A923EBDFF71}" dt="2025-11-24T10:23:11.554" v="576" actId="478"/>
          <ac:spMkLst>
            <pc:docMk/>
            <pc:sldMk cId="2357636818" sldId="504"/>
            <ac:spMk id="15" creationId="{7E2DE953-9A9D-BACC-44FE-E46045AA531A}"/>
          </ac:spMkLst>
        </pc:spChg>
        <pc:spChg chg="mod">
          <ac:chgData name="CIBRARIO Giulia, GOV/INDIGO" userId="07151c85-712d-4987-885e-6d5b9e4b2eaa" providerId="ADAL" clId="{FE8DC29C-0A11-4EE9-AA48-4A923EBDFF71}" dt="2025-11-24T10:41:23.460" v="1114" actId="120"/>
          <ac:spMkLst>
            <pc:docMk/>
            <pc:sldMk cId="2357636818" sldId="504"/>
            <ac:spMk id="22" creationId="{1FE8CE6F-A841-D0AD-8376-60FE94145C0F}"/>
          </ac:spMkLst>
        </pc:spChg>
        <pc:spChg chg="mod">
          <ac:chgData name="CIBRARIO Giulia, GOV/INDIGO" userId="07151c85-712d-4987-885e-6d5b9e4b2eaa" providerId="ADAL" clId="{FE8DC29C-0A11-4EE9-AA48-4A923EBDFF71}" dt="2025-11-24T10:39:57.566" v="1010" actId="207"/>
          <ac:spMkLst>
            <pc:docMk/>
            <pc:sldMk cId="2357636818" sldId="504"/>
            <ac:spMk id="26" creationId="{47C7CA4F-B345-346C-4928-E941619BA7A5}"/>
          </ac:spMkLst>
        </pc:spChg>
        <pc:spChg chg="mod">
          <ac:chgData name="CIBRARIO Giulia, GOV/INDIGO" userId="07151c85-712d-4987-885e-6d5b9e4b2eaa" providerId="ADAL" clId="{FE8DC29C-0A11-4EE9-AA48-4A923EBDFF71}" dt="2025-11-24T10:39:45.299" v="1009" actId="403"/>
          <ac:spMkLst>
            <pc:docMk/>
            <pc:sldMk cId="2357636818" sldId="504"/>
            <ac:spMk id="27" creationId="{48B9EFBE-102D-99FE-7AA2-D9EEA7867F78}"/>
          </ac:spMkLst>
        </pc:spChg>
        <pc:spChg chg="mod">
          <ac:chgData name="CIBRARIO Giulia, GOV/INDIGO" userId="07151c85-712d-4987-885e-6d5b9e4b2eaa" providerId="ADAL" clId="{FE8DC29C-0A11-4EE9-AA48-4A923EBDFF71}" dt="2025-11-24T10:39:45.299" v="1009" actId="403"/>
          <ac:spMkLst>
            <pc:docMk/>
            <pc:sldMk cId="2357636818" sldId="504"/>
            <ac:spMk id="28" creationId="{C1689022-9E7C-C157-3FA1-5A537F407A48}"/>
          </ac:spMkLst>
        </pc:spChg>
        <pc:spChg chg="mod">
          <ac:chgData name="CIBRARIO Giulia, GOV/INDIGO" userId="07151c85-712d-4987-885e-6d5b9e4b2eaa" providerId="ADAL" clId="{FE8DC29C-0A11-4EE9-AA48-4A923EBDFF71}" dt="2025-11-24T10:39:45.299" v="1009" actId="403"/>
          <ac:spMkLst>
            <pc:docMk/>
            <pc:sldMk cId="2357636818" sldId="504"/>
            <ac:spMk id="29" creationId="{C950C306-2CBD-1161-D07D-5EE4003596DD}"/>
          </ac:spMkLst>
        </pc:spChg>
        <pc:spChg chg="mod">
          <ac:chgData name="CIBRARIO Giulia, GOV/INDIGO" userId="07151c85-712d-4987-885e-6d5b9e4b2eaa" providerId="ADAL" clId="{FE8DC29C-0A11-4EE9-AA48-4A923EBDFF71}" dt="2025-11-24T10:39:45.299" v="1009" actId="403"/>
          <ac:spMkLst>
            <pc:docMk/>
            <pc:sldMk cId="2357636818" sldId="504"/>
            <ac:spMk id="30" creationId="{2CAC9623-E48F-5F78-00C7-CC4E78F9F262}"/>
          </ac:spMkLst>
        </pc:spChg>
        <pc:spChg chg="mod">
          <ac:chgData name="CIBRARIO Giulia, GOV/INDIGO" userId="07151c85-712d-4987-885e-6d5b9e4b2eaa" providerId="ADAL" clId="{FE8DC29C-0A11-4EE9-AA48-4A923EBDFF71}" dt="2025-11-24T10:39:57.566" v="1010" actId="207"/>
          <ac:spMkLst>
            <pc:docMk/>
            <pc:sldMk cId="2357636818" sldId="504"/>
            <ac:spMk id="31" creationId="{74B3F902-FDD4-DB6A-2C35-B107A9CEE719}"/>
          </ac:spMkLst>
        </pc:spChg>
        <pc:spChg chg="mod">
          <ac:chgData name="CIBRARIO Giulia, GOV/INDIGO" userId="07151c85-712d-4987-885e-6d5b9e4b2eaa" providerId="ADAL" clId="{FE8DC29C-0A11-4EE9-AA48-4A923EBDFF71}" dt="2025-11-24T10:39:57.566" v="1010" actId="207"/>
          <ac:spMkLst>
            <pc:docMk/>
            <pc:sldMk cId="2357636818" sldId="504"/>
            <ac:spMk id="32" creationId="{73A181B4-54AD-7F31-A232-151041462F9A}"/>
          </ac:spMkLst>
        </pc:spChg>
        <pc:spChg chg="mod">
          <ac:chgData name="CIBRARIO Giulia, GOV/INDIGO" userId="07151c85-712d-4987-885e-6d5b9e4b2eaa" providerId="ADAL" clId="{FE8DC29C-0A11-4EE9-AA48-4A923EBDFF71}" dt="2025-11-24T10:39:45.299" v="1009" actId="403"/>
          <ac:spMkLst>
            <pc:docMk/>
            <pc:sldMk cId="2357636818" sldId="504"/>
            <ac:spMk id="33" creationId="{1D2457D0-1BE9-68FA-FF39-EEA629D4920E}"/>
          </ac:spMkLst>
        </pc:spChg>
        <pc:spChg chg="mod">
          <ac:chgData name="CIBRARIO Giulia, GOV/INDIGO" userId="07151c85-712d-4987-885e-6d5b9e4b2eaa" providerId="ADAL" clId="{FE8DC29C-0A11-4EE9-AA48-4A923EBDFF71}" dt="2025-11-24T10:39:45.299" v="1009" actId="403"/>
          <ac:spMkLst>
            <pc:docMk/>
            <pc:sldMk cId="2357636818" sldId="504"/>
            <ac:spMk id="34" creationId="{D2C161A1-5580-2123-F6D8-B7240FA9BB5F}"/>
          </ac:spMkLst>
        </pc:spChg>
        <pc:spChg chg="mod">
          <ac:chgData name="CIBRARIO Giulia, GOV/INDIGO" userId="07151c85-712d-4987-885e-6d5b9e4b2eaa" providerId="ADAL" clId="{FE8DC29C-0A11-4EE9-AA48-4A923EBDFF71}" dt="2025-11-24T10:39:57.566" v="1010" actId="207"/>
          <ac:spMkLst>
            <pc:docMk/>
            <pc:sldMk cId="2357636818" sldId="504"/>
            <ac:spMk id="35" creationId="{4C386751-3B94-F7ED-4BC6-E66682846327}"/>
          </ac:spMkLst>
        </pc:spChg>
        <pc:spChg chg="mod">
          <ac:chgData name="CIBRARIO Giulia, GOV/INDIGO" userId="07151c85-712d-4987-885e-6d5b9e4b2eaa" providerId="ADAL" clId="{FE8DC29C-0A11-4EE9-AA48-4A923EBDFF71}" dt="2025-11-24T10:39:45.299" v="1009" actId="403"/>
          <ac:spMkLst>
            <pc:docMk/>
            <pc:sldMk cId="2357636818" sldId="504"/>
            <ac:spMk id="36" creationId="{13738C6C-9B5D-4C4E-CB3D-594E547A5B80}"/>
          </ac:spMkLst>
        </pc:spChg>
        <pc:spChg chg="mod">
          <ac:chgData name="CIBRARIO Giulia, GOV/INDIGO" userId="07151c85-712d-4987-885e-6d5b9e4b2eaa" providerId="ADAL" clId="{FE8DC29C-0A11-4EE9-AA48-4A923EBDFF71}" dt="2025-11-24T10:41:09.315" v="1113" actId="207"/>
          <ac:spMkLst>
            <pc:docMk/>
            <pc:sldMk cId="2357636818" sldId="504"/>
            <ac:spMk id="43" creationId="{E1F6A5D6-9DC7-6273-67F6-1A3203B931C8}"/>
          </ac:spMkLst>
        </pc:spChg>
        <pc:spChg chg="mod">
          <ac:chgData name="CIBRARIO Giulia, GOV/INDIGO" userId="07151c85-712d-4987-885e-6d5b9e4b2eaa" providerId="ADAL" clId="{FE8DC29C-0A11-4EE9-AA48-4A923EBDFF71}" dt="2025-11-24T10:41:09.315" v="1113" actId="207"/>
          <ac:spMkLst>
            <pc:docMk/>
            <pc:sldMk cId="2357636818" sldId="504"/>
            <ac:spMk id="44" creationId="{227E934D-D984-E3ED-F636-CE7F22697A0D}"/>
          </ac:spMkLst>
        </pc:spChg>
        <pc:spChg chg="mod">
          <ac:chgData name="CIBRARIO Giulia, GOV/INDIGO" userId="07151c85-712d-4987-885e-6d5b9e4b2eaa" providerId="ADAL" clId="{FE8DC29C-0A11-4EE9-AA48-4A923EBDFF71}" dt="2025-11-24T10:41:09.315" v="1113" actId="207"/>
          <ac:spMkLst>
            <pc:docMk/>
            <pc:sldMk cId="2357636818" sldId="504"/>
            <ac:spMk id="45" creationId="{F3D38207-BFEE-33FA-F22D-0BE71E593B7C}"/>
          </ac:spMkLst>
        </pc:spChg>
        <pc:picChg chg="del">
          <ac:chgData name="CIBRARIO Giulia, GOV/INDIGO" userId="07151c85-712d-4987-885e-6d5b9e4b2eaa" providerId="ADAL" clId="{FE8DC29C-0A11-4EE9-AA48-4A923EBDFF71}" dt="2025-11-24T10:33:32.530" v="1000" actId="478"/>
          <ac:picMkLst>
            <pc:docMk/>
            <pc:sldMk cId="2357636818" sldId="504"/>
            <ac:picMk id="11" creationId="{C0112671-C0E6-3E03-9E25-5E22454FBD27}"/>
          </ac:picMkLst>
        </pc:picChg>
      </pc:sldChg>
      <pc:sldChg chg="addSp delSp modSp add mod modClrScheme chgLayout">
        <pc:chgData name="CIBRARIO Giulia, GOV/INDIGO" userId="07151c85-712d-4987-885e-6d5b9e4b2eaa" providerId="ADAL" clId="{FE8DC29C-0A11-4EE9-AA48-4A923EBDFF71}" dt="2025-11-24T11:19:33.161" v="1833" actId="20577"/>
        <pc:sldMkLst>
          <pc:docMk/>
          <pc:sldMk cId="3691344275" sldId="505"/>
        </pc:sldMkLst>
        <pc:spChg chg="mod ord">
          <ac:chgData name="CIBRARIO Giulia, GOV/INDIGO" userId="07151c85-712d-4987-885e-6d5b9e4b2eaa" providerId="ADAL" clId="{FE8DC29C-0A11-4EE9-AA48-4A923EBDFF71}" dt="2025-11-24T10:45:48.208" v="1115" actId="700"/>
          <ac:spMkLst>
            <pc:docMk/>
            <pc:sldMk cId="3691344275" sldId="505"/>
            <ac:spMk id="2" creationId="{D3AC40F0-4DBE-B2B1-2FD2-344ED8E87DDD}"/>
          </ac:spMkLst>
        </pc:spChg>
        <pc:spChg chg="mod ord">
          <ac:chgData name="CIBRARIO Giulia, GOV/INDIGO" userId="07151c85-712d-4987-885e-6d5b9e4b2eaa" providerId="ADAL" clId="{FE8DC29C-0A11-4EE9-AA48-4A923EBDFF71}" dt="2025-11-24T10:45:48.208" v="1115" actId="700"/>
          <ac:spMkLst>
            <pc:docMk/>
            <pc:sldMk cId="3691344275" sldId="505"/>
            <ac:spMk id="3" creationId="{C64AAD25-B32F-2D42-27BB-53855652A8DA}"/>
          </ac:spMkLst>
        </pc:spChg>
        <pc:spChg chg="add mod ord">
          <ac:chgData name="CIBRARIO Giulia, GOV/INDIGO" userId="07151c85-712d-4987-885e-6d5b9e4b2eaa" providerId="ADAL" clId="{FE8DC29C-0A11-4EE9-AA48-4A923EBDFF71}" dt="2025-11-24T11:19:33.161" v="1833" actId="20577"/>
          <ac:spMkLst>
            <pc:docMk/>
            <pc:sldMk cId="3691344275" sldId="505"/>
            <ac:spMk id="4" creationId="{4E3F52B6-F24C-6C3D-DE72-5DF131ECD54A}"/>
          </ac:spMkLst>
        </pc:spChg>
        <pc:spChg chg="add mod ord">
          <ac:chgData name="CIBRARIO Giulia, GOV/INDIGO" userId="07151c85-712d-4987-885e-6d5b9e4b2eaa" providerId="ADAL" clId="{FE8DC29C-0A11-4EE9-AA48-4A923EBDFF71}" dt="2025-11-24T11:18:02.691" v="1652" actId="403"/>
          <ac:spMkLst>
            <pc:docMk/>
            <pc:sldMk cId="3691344275" sldId="505"/>
            <ac:spMk id="5" creationId="{650F1000-25DE-4A38-DDF1-7441145ED475}"/>
          </ac:spMkLst>
        </pc:spChg>
        <pc:spChg chg="del mod">
          <ac:chgData name="CIBRARIO Giulia, GOV/INDIGO" userId="07151c85-712d-4987-885e-6d5b9e4b2eaa" providerId="ADAL" clId="{FE8DC29C-0A11-4EE9-AA48-4A923EBDFF71}" dt="2025-11-24T10:31:30.767" v="860"/>
          <ac:spMkLst>
            <pc:docMk/>
            <pc:sldMk cId="3691344275" sldId="505"/>
            <ac:spMk id="6" creationId="{3D450FB6-A3AA-D651-8489-EE9874479BE9}"/>
          </ac:spMkLst>
        </pc:spChg>
        <pc:spChg chg="add mod ord">
          <ac:chgData name="CIBRARIO Giulia, GOV/INDIGO" userId="07151c85-712d-4987-885e-6d5b9e4b2eaa" providerId="ADAL" clId="{FE8DC29C-0A11-4EE9-AA48-4A923EBDFF71}" dt="2025-11-24T11:18:16.222" v="1653" actId="20577"/>
          <ac:spMkLst>
            <pc:docMk/>
            <pc:sldMk cId="3691344275" sldId="505"/>
            <ac:spMk id="7" creationId="{81CF5AC4-C610-BB4C-C002-4C457B620FF6}"/>
          </ac:spMkLst>
        </pc:spChg>
        <pc:spChg chg="add mod ord">
          <ac:chgData name="CIBRARIO Giulia, GOV/INDIGO" userId="07151c85-712d-4987-885e-6d5b9e4b2eaa" providerId="ADAL" clId="{FE8DC29C-0A11-4EE9-AA48-4A923EBDFF71}" dt="2025-11-24T10:46:18.180" v="1134" actId="20577"/>
          <ac:spMkLst>
            <pc:docMk/>
            <pc:sldMk cId="3691344275" sldId="505"/>
            <ac:spMk id="8" creationId="{87583283-9E8A-22C6-F616-93311C65D775}"/>
          </ac:spMkLst>
        </pc:spChg>
        <pc:spChg chg="add del mod ord">
          <ac:chgData name="CIBRARIO Giulia, GOV/INDIGO" userId="07151c85-712d-4987-885e-6d5b9e4b2eaa" providerId="ADAL" clId="{FE8DC29C-0A11-4EE9-AA48-4A923EBDFF71}" dt="2025-11-24T10:45:48.208" v="1115" actId="700"/>
          <ac:spMkLst>
            <pc:docMk/>
            <pc:sldMk cId="3691344275" sldId="505"/>
            <ac:spMk id="9" creationId="{0D8F76B0-4145-07C2-DE00-109EB8CE2DF9}"/>
          </ac:spMkLst>
        </pc:spChg>
        <pc:spChg chg="add mod ord">
          <ac:chgData name="CIBRARIO Giulia, GOV/INDIGO" userId="07151c85-712d-4987-885e-6d5b9e4b2eaa" providerId="ADAL" clId="{FE8DC29C-0A11-4EE9-AA48-4A923EBDFF71}" dt="2025-11-24T10:46:27.794" v="1147" actId="20577"/>
          <ac:spMkLst>
            <pc:docMk/>
            <pc:sldMk cId="3691344275" sldId="505"/>
            <ac:spMk id="10" creationId="{271C47E6-AB05-5286-EB46-F7E2BFB11C87}"/>
          </ac:spMkLst>
        </pc:spChg>
        <pc:spChg chg="add mod ord">
          <ac:chgData name="CIBRARIO Giulia, GOV/INDIGO" userId="07151c85-712d-4987-885e-6d5b9e4b2eaa" providerId="ADAL" clId="{FE8DC29C-0A11-4EE9-AA48-4A923EBDFF71}" dt="2025-11-24T11:19:18.348" v="1815" actId="6549"/>
          <ac:spMkLst>
            <pc:docMk/>
            <pc:sldMk cId="3691344275" sldId="505"/>
            <ac:spMk id="11" creationId="{ED18E588-880E-3D32-7403-66C7D52061A7}"/>
          </ac:spMkLst>
        </pc:spChg>
        <pc:spChg chg="add mod ord">
          <ac:chgData name="CIBRARIO Giulia, GOV/INDIGO" userId="07151c85-712d-4987-885e-6d5b9e4b2eaa" providerId="ADAL" clId="{FE8DC29C-0A11-4EE9-AA48-4A923EBDFF71}" dt="2025-11-24T10:46:31.472" v="1155" actId="20577"/>
          <ac:spMkLst>
            <pc:docMk/>
            <pc:sldMk cId="3691344275" sldId="505"/>
            <ac:spMk id="12" creationId="{176AB4AC-42E0-2181-18FF-61565819AB19}"/>
          </ac:spMkLst>
        </pc:spChg>
      </pc:sldChg>
      <pc:sldChg chg="addSp delSp modSp add mod ord">
        <pc:chgData name="CIBRARIO Giulia, GOV/INDIGO" userId="07151c85-712d-4987-885e-6d5b9e4b2eaa" providerId="ADAL" clId="{FE8DC29C-0A11-4EE9-AA48-4A923EBDFF71}" dt="2025-11-24T10:26:45.229" v="718"/>
        <pc:sldMkLst>
          <pc:docMk/>
          <pc:sldMk cId="4137365267" sldId="506"/>
        </pc:sldMkLst>
        <pc:spChg chg="del">
          <ac:chgData name="CIBRARIO Giulia, GOV/INDIGO" userId="07151c85-712d-4987-885e-6d5b9e4b2eaa" providerId="ADAL" clId="{FE8DC29C-0A11-4EE9-AA48-4A923EBDFF71}" dt="2025-11-24T10:26:44.921" v="717" actId="478"/>
          <ac:spMkLst>
            <pc:docMk/>
            <pc:sldMk cId="4137365267" sldId="506"/>
            <ac:spMk id="6" creationId="{009162BD-50A4-6819-5807-A8807F078670}"/>
          </ac:spMkLst>
        </pc:spChg>
        <pc:picChg chg="add mod">
          <ac:chgData name="CIBRARIO Giulia, GOV/INDIGO" userId="07151c85-712d-4987-885e-6d5b9e4b2eaa" providerId="ADAL" clId="{FE8DC29C-0A11-4EE9-AA48-4A923EBDFF71}" dt="2025-11-24T10:26:45.229" v="718"/>
          <ac:picMkLst>
            <pc:docMk/>
            <pc:sldMk cId="4137365267" sldId="506"/>
            <ac:picMk id="4" creationId="{F2B15475-7A81-50F4-C31B-9E27D162DDCF}"/>
          </ac:picMkLst>
        </pc:picChg>
      </pc:sldChg>
      <pc:sldChg chg="addSp delSp modSp new mod modClrScheme chgLayout">
        <pc:chgData name="CIBRARIO Giulia, GOV/INDIGO" userId="07151c85-712d-4987-885e-6d5b9e4b2eaa" providerId="ADAL" clId="{FE8DC29C-0A11-4EE9-AA48-4A923EBDFF71}" dt="2025-11-24T11:33:47.212" v="1931" actId="2711"/>
        <pc:sldMkLst>
          <pc:docMk/>
          <pc:sldMk cId="4286157303" sldId="507"/>
        </pc:sldMkLst>
        <pc:spChg chg="mod ord">
          <ac:chgData name="CIBRARIO Giulia, GOV/INDIGO" userId="07151c85-712d-4987-885e-6d5b9e4b2eaa" providerId="ADAL" clId="{FE8DC29C-0A11-4EE9-AA48-4A923EBDFF71}" dt="2025-11-24T11:30:04.331" v="1835" actId="700"/>
          <ac:spMkLst>
            <pc:docMk/>
            <pc:sldMk cId="4286157303" sldId="507"/>
            <ac:spMk id="2" creationId="{B9BD227B-DF03-98B4-6FB7-04CD3CF5AB5E}"/>
          </ac:spMkLst>
        </pc:spChg>
        <pc:spChg chg="del mod ord">
          <ac:chgData name="CIBRARIO Giulia, GOV/INDIGO" userId="07151c85-712d-4987-885e-6d5b9e4b2eaa" providerId="ADAL" clId="{FE8DC29C-0A11-4EE9-AA48-4A923EBDFF71}" dt="2025-11-24T11:30:04.331" v="1835" actId="700"/>
          <ac:spMkLst>
            <pc:docMk/>
            <pc:sldMk cId="4286157303" sldId="507"/>
            <ac:spMk id="3" creationId="{1F3FC917-548F-2C6E-1316-57BB967E6CC3}"/>
          </ac:spMkLst>
        </pc:spChg>
        <pc:spChg chg="del">
          <ac:chgData name="CIBRARIO Giulia, GOV/INDIGO" userId="07151c85-712d-4987-885e-6d5b9e4b2eaa" providerId="ADAL" clId="{FE8DC29C-0A11-4EE9-AA48-4A923EBDFF71}" dt="2025-11-24T11:30:04.331" v="1835" actId="700"/>
          <ac:spMkLst>
            <pc:docMk/>
            <pc:sldMk cId="4286157303" sldId="507"/>
            <ac:spMk id="4" creationId="{026085C4-90F6-CCF9-F534-01EDA38CADDC}"/>
          </ac:spMkLst>
        </pc:spChg>
        <pc:spChg chg="add mod ord">
          <ac:chgData name="CIBRARIO Giulia, GOV/INDIGO" userId="07151c85-712d-4987-885e-6d5b9e4b2eaa" providerId="ADAL" clId="{FE8DC29C-0A11-4EE9-AA48-4A923EBDFF71}" dt="2025-11-24T11:31:18.755" v="1840"/>
          <ac:spMkLst>
            <pc:docMk/>
            <pc:sldMk cId="4286157303" sldId="507"/>
            <ac:spMk id="5" creationId="{E784B2BC-1F5C-77A0-AF68-6776AE66453F}"/>
          </ac:spMkLst>
        </pc:spChg>
        <pc:spChg chg="add">
          <ac:chgData name="CIBRARIO Giulia, GOV/INDIGO" userId="07151c85-712d-4987-885e-6d5b9e4b2eaa" providerId="ADAL" clId="{FE8DC29C-0A11-4EE9-AA48-4A923EBDFF71}" dt="2025-11-24T11:30:06.141" v="1836"/>
          <ac:spMkLst>
            <pc:docMk/>
            <pc:sldMk cId="4286157303" sldId="507"/>
            <ac:spMk id="6" creationId="{71570906-3E52-8B2B-32DF-C4B93BA69442}"/>
          </ac:spMkLst>
        </pc:spChg>
        <pc:spChg chg="add">
          <ac:chgData name="CIBRARIO Giulia, GOV/INDIGO" userId="07151c85-712d-4987-885e-6d5b9e4b2eaa" providerId="ADAL" clId="{FE8DC29C-0A11-4EE9-AA48-4A923EBDFF71}" dt="2025-11-24T11:30:06.141" v="1836"/>
          <ac:spMkLst>
            <pc:docMk/>
            <pc:sldMk cId="4286157303" sldId="507"/>
            <ac:spMk id="7" creationId="{A8937FD8-3284-32E4-029E-EDD32B8B9D3D}"/>
          </ac:spMkLst>
        </pc:spChg>
        <pc:spChg chg="add">
          <ac:chgData name="CIBRARIO Giulia, GOV/INDIGO" userId="07151c85-712d-4987-885e-6d5b9e4b2eaa" providerId="ADAL" clId="{FE8DC29C-0A11-4EE9-AA48-4A923EBDFF71}" dt="2025-11-24T11:30:06.141" v="1836"/>
          <ac:spMkLst>
            <pc:docMk/>
            <pc:sldMk cId="4286157303" sldId="507"/>
            <ac:spMk id="8" creationId="{1789899B-625A-1006-62C1-616E9BDC2DB8}"/>
          </ac:spMkLst>
        </pc:spChg>
        <pc:spChg chg="add">
          <ac:chgData name="CIBRARIO Giulia, GOV/INDIGO" userId="07151c85-712d-4987-885e-6d5b9e4b2eaa" providerId="ADAL" clId="{FE8DC29C-0A11-4EE9-AA48-4A923EBDFF71}" dt="2025-11-24T11:30:06.141" v="1836"/>
          <ac:spMkLst>
            <pc:docMk/>
            <pc:sldMk cId="4286157303" sldId="507"/>
            <ac:spMk id="9" creationId="{543E0363-29A1-2B5F-8AF1-63D3170927B4}"/>
          </ac:spMkLst>
        </pc:spChg>
        <pc:spChg chg="add">
          <ac:chgData name="CIBRARIO Giulia, GOV/INDIGO" userId="07151c85-712d-4987-885e-6d5b9e4b2eaa" providerId="ADAL" clId="{FE8DC29C-0A11-4EE9-AA48-4A923EBDFF71}" dt="2025-11-24T11:30:06.141" v="1836"/>
          <ac:spMkLst>
            <pc:docMk/>
            <pc:sldMk cId="4286157303" sldId="507"/>
            <ac:spMk id="10" creationId="{1008C0BA-4FDA-92B5-52FA-873034605294}"/>
          </ac:spMkLst>
        </pc:spChg>
        <pc:spChg chg="add">
          <ac:chgData name="CIBRARIO Giulia, GOV/INDIGO" userId="07151c85-712d-4987-885e-6d5b9e4b2eaa" providerId="ADAL" clId="{FE8DC29C-0A11-4EE9-AA48-4A923EBDFF71}" dt="2025-11-24T11:30:06.141" v="1836"/>
          <ac:spMkLst>
            <pc:docMk/>
            <pc:sldMk cId="4286157303" sldId="507"/>
            <ac:spMk id="11" creationId="{283B773E-F590-B2D4-45A1-B6D02303ED94}"/>
          </ac:spMkLst>
        </pc:spChg>
        <pc:spChg chg="add">
          <ac:chgData name="CIBRARIO Giulia, GOV/INDIGO" userId="07151c85-712d-4987-885e-6d5b9e4b2eaa" providerId="ADAL" clId="{FE8DC29C-0A11-4EE9-AA48-4A923EBDFF71}" dt="2025-11-24T11:30:16.616" v="1837"/>
          <ac:spMkLst>
            <pc:docMk/>
            <pc:sldMk cId="4286157303" sldId="507"/>
            <ac:spMk id="12" creationId="{485CD9A5-E6A6-3126-2CA6-EA30C4BDD5CC}"/>
          </ac:spMkLst>
        </pc:spChg>
        <pc:spChg chg="add">
          <ac:chgData name="CIBRARIO Giulia, GOV/INDIGO" userId="07151c85-712d-4987-885e-6d5b9e4b2eaa" providerId="ADAL" clId="{FE8DC29C-0A11-4EE9-AA48-4A923EBDFF71}" dt="2025-11-24T11:30:16.616" v="1837"/>
          <ac:spMkLst>
            <pc:docMk/>
            <pc:sldMk cId="4286157303" sldId="507"/>
            <ac:spMk id="13" creationId="{7D9AD1CF-0DC7-E7F0-D4CE-D5525C54652D}"/>
          </ac:spMkLst>
        </pc:spChg>
        <pc:spChg chg="add">
          <ac:chgData name="CIBRARIO Giulia, GOV/INDIGO" userId="07151c85-712d-4987-885e-6d5b9e4b2eaa" providerId="ADAL" clId="{FE8DC29C-0A11-4EE9-AA48-4A923EBDFF71}" dt="2025-11-24T11:30:16.616" v="1837"/>
          <ac:spMkLst>
            <pc:docMk/>
            <pc:sldMk cId="4286157303" sldId="507"/>
            <ac:spMk id="14" creationId="{C08D95FF-D96B-EBA7-0986-035ADDF13DE5}"/>
          </ac:spMkLst>
        </pc:spChg>
        <pc:spChg chg="add">
          <ac:chgData name="CIBRARIO Giulia, GOV/INDIGO" userId="07151c85-712d-4987-885e-6d5b9e4b2eaa" providerId="ADAL" clId="{FE8DC29C-0A11-4EE9-AA48-4A923EBDFF71}" dt="2025-11-24T11:30:16.616" v="1837"/>
          <ac:spMkLst>
            <pc:docMk/>
            <pc:sldMk cId="4286157303" sldId="507"/>
            <ac:spMk id="15" creationId="{97CEAC78-948C-B08D-407A-0CED196E1F63}"/>
          </ac:spMkLst>
        </pc:spChg>
        <pc:spChg chg="add">
          <ac:chgData name="CIBRARIO Giulia, GOV/INDIGO" userId="07151c85-712d-4987-885e-6d5b9e4b2eaa" providerId="ADAL" clId="{FE8DC29C-0A11-4EE9-AA48-4A923EBDFF71}" dt="2025-11-24T11:30:16.616" v="1837"/>
          <ac:spMkLst>
            <pc:docMk/>
            <pc:sldMk cId="4286157303" sldId="507"/>
            <ac:spMk id="16" creationId="{7ED6D672-2006-C561-BBB8-CC1CC081DEAB}"/>
          </ac:spMkLst>
        </pc:spChg>
        <pc:spChg chg="add">
          <ac:chgData name="CIBRARIO Giulia, GOV/INDIGO" userId="07151c85-712d-4987-885e-6d5b9e4b2eaa" providerId="ADAL" clId="{FE8DC29C-0A11-4EE9-AA48-4A923EBDFF71}" dt="2025-11-24T11:30:16.616" v="1837"/>
          <ac:spMkLst>
            <pc:docMk/>
            <pc:sldMk cId="4286157303" sldId="507"/>
            <ac:spMk id="17" creationId="{BA2B7DB1-5AE2-05A2-781D-3937FAE913B8}"/>
          </ac:spMkLst>
        </pc:spChg>
        <pc:spChg chg="add mod">
          <ac:chgData name="CIBRARIO Giulia, GOV/INDIGO" userId="07151c85-712d-4987-885e-6d5b9e4b2eaa" providerId="ADAL" clId="{FE8DC29C-0A11-4EE9-AA48-4A923EBDFF71}" dt="2025-11-24T11:33:36.650" v="1929" actId="13926"/>
          <ac:spMkLst>
            <pc:docMk/>
            <pc:sldMk cId="4286157303" sldId="507"/>
            <ac:spMk id="24" creationId="{C0434E72-D2E4-8226-2F07-7404AADC3FEF}"/>
          </ac:spMkLst>
        </pc:spChg>
        <pc:spChg chg="add mod">
          <ac:chgData name="CIBRARIO Giulia, GOV/INDIGO" userId="07151c85-712d-4987-885e-6d5b9e4b2eaa" providerId="ADAL" clId="{FE8DC29C-0A11-4EE9-AA48-4A923EBDFF71}" dt="2025-11-24T11:33:36.650" v="1929" actId="13926"/>
          <ac:spMkLst>
            <pc:docMk/>
            <pc:sldMk cId="4286157303" sldId="507"/>
            <ac:spMk id="25" creationId="{46A37F30-9CDD-BECB-BABB-3F51ADBC84AD}"/>
          </ac:spMkLst>
        </pc:spChg>
        <pc:spChg chg="add mod">
          <ac:chgData name="CIBRARIO Giulia, GOV/INDIGO" userId="07151c85-712d-4987-885e-6d5b9e4b2eaa" providerId="ADAL" clId="{FE8DC29C-0A11-4EE9-AA48-4A923EBDFF71}" dt="2025-11-24T11:33:36.650" v="1929" actId="13926"/>
          <ac:spMkLst>
            <pc:docMk/>
            <pc:sldMk cId="4286157303" sldId="507"/>
            <ac:spMk id="26" creationId="{146A5294-9F67-5E07-8561-2A838212D134}"/>
          </ac:spMkLst>
        </pc:spChg>
        <pc:spChg chg="add mod">
          <ac:chgData name="CIBRARIO Giulia, GOV/INDIGO" userId="07151c85-712d-4987-885e-6d5b9e4b2eaa" providerId="ADAL" clId="{FE8DC29C-0A11-4EE9-AA48-4A923EBDFF71}" dt="2025-11-24T11:33:36.650" v="1929" actId="13926"/>
          <ac:spMkLst>
            <pc:docMk/>
            <pc:sldMk cId="4286157303" sldId="507"/>
            <ac:spMk id="27" creationId="{B234996F-DC6D-F9A0-9294-FBFEF3E68F52}"/>
          </ac:spMkLst>
        </pc:spChg>
        <pc:spChg chg="add mod">
          <ac:chgData name="CIBRARIO Giulia, GOV/INDIGO" userId="07151c85-712d-4987-885e-6d5b9e4b2eaa" providerId="ADAL" clId="{FE8DC29C-0A11-4EE9-AA48-4A923EBDFF71}" dt="2025-11-24T11:33:36.650" v="1929" actId="13926"/>
          <ac:spMkLst>
            <pc:docMk/>
            <pc:sldMk cId="4286157303" sldId="507"/>
            <ac:spMk id="28" creationId="{048BD26B-AC47-FBA1-743A-F3D09FFA3010}"/>
          </ac:spMkLst>
        </pc:spChg>
        <pc:spChg chg="add mod">
          <ac:chgData name="CIBRARIO Giulia, GOV/INDIGO" userId="07151c85-712d-4987-885e-6d5b9e4b2eaa" providerId="ADAL" clId="{FE8DC29C-0A11-4EE9-AA48-4A923EBDFF71}" dt="2025-11-24T11:33:47.212" v="1931" actId="2711"/>
          <ac:spMkLst>
            <pc:docMk/>
            <pc:sldMk cId="4286157303" sldId="507"/>
            <ac:spMk id="29" creationId="{E49F65E9-61F6-3CC2-3F2F-A734950027EC}"/>
          </ac:spMkLst>
        </pc:spChg>
        <pc:spChg chg="add mod">
          <ac:chgData name="CIBRARIO Giulia, GOV/INDIGO" userId="07151c85-712d-4987-885e-6d5b9e4b2eaa" providerId="ADAL" clId="{FE8DC29C-0A11-4EE9-AA48-4A923EBDFF71}" dt="2025-11-24T11:33:47.212" v="1931" actId="2711"/>
          <ac:spMkLst>
            <pc:docMk/>
            <pc:sldMk cId="4286157303" sldId="507"/>
            <ac:spMk id="30" creationId="{143DF9B6-F43F-D52D-EC05-A949772B7C1A}"/>
          </ac:spMkLst>
        </pc:spChg>
        <pc:spChg chg="add mod">
          <ac:chgData name="CIBRARIO Giulia, GOV/INDIGO" userId="07151c85-712d-4987-885e-6d5b9e4b2eaa" providerId="ADAL" clId="{FE8DC29C-0A11-4EE9-AA48-4A923EBDFF71}" dt="2025-11-24T11:33:47.212" v="1931" actId="2711"/>
          <ac:spMkLst>
            <pc:docMk/>
            <pc:sldMk cId="4286157303" sldId="507"/>
            <ac:spMk id="31" creationId="{90AE2E65-488B-2F05-E756-9F5721BF336E}"/>
          </ac:spMkLst>
        </pc:spChg>
        <pc:spChg chg="add mod">
          <ac:chgData name="CIBRARIO Giulia, GOV/INDIGO" userId="07151c85-712d-4987-885e-6d5b9e4b2eaa" providerId="ADAL" clId="{FE8DC29C-0A11-4EE9-AA48-4A923EBDFF71}" dt="2025-11-24T11:33:47.212" v="1931" actId="2711"/>
          <ac:spMkLst>
            <pc:docMk/>
            <pc:sldMk cId="4286157303" sldId="507"/>
            <ac:spMk id="32" creationId="{1EE410ED-EA66-5775-0D82-D1E14D3BECEB}"/>
          </ac:spMkLst>
        </pc:spChg>
        <pc:spChg chg="add mod">
          <ac:chgData name="CIBRARIO Giulia, GOV/INDIGO" userId="07151c85-712d-4987-885e-6d5b9e4b2eaa" providerId="ADAL" clId="{FE8DC29C-0A11-4EE9-AA48-4A923EBDFF71}" dt="2025-11-24T11:33:47.212" v="1931" actId="2711"/>
          <ac:spMkLst>
            <pc:docMk/>
            <pc:sldMk cId="4286157303" sldId="507"/>
            <ac:spMk id="33" creationId="{4F4CE30E-2517-09C1-09E0-FB155E9B0BBB}"/>
          </ac:spMkLst>
        </pc:spChg>
        <pc:spChg chg="add del mod">
          <ac:chgData name="CIBRARIO Giulia, GOV/INDIGO" userId="07151c85-712d-4987-885e-6d5b9e4b2eaa" providerId="ADAL" clId="{FE8DC29C-0A11-4EE9-AA48-4A923EBDFF71}" dt="2025-11-24T11:31:25.845" v="1842" actId="21"/>
          <ac:spMkLst>
            <pc:docMk/>
            <pc:sldMk cId="4286157303" sldId="507"/>
            <ac:spMk id="34" creationId="{DB5ADD2C-702C-5728-8720-B020E6ACB7B7}"/>
          </ac:spMkLst>
        </pc:spChg>
        <pc:spChg chg="add mod">
          <ac:chgData name="CIBRARIO Giulia, GOV/INDIGO" userId="07151c85-712d-4987-885e-6d5b9e4b2eaa" providerId="ADAL" clId="{FE8DC29C-0A11-4EE9-AA48-4A923EBDFF71}" dt="2025-11-24T11:33:00.186" v="1922" actId="20577"/>
          <ac:spMkLst>
            <pc:docMk/>
            <pc:sldMk cId="4286157303" sldId="507"/>
            <ac:spMk id="35" creationId="{21CA2336-233A-CEE8-C3BF-B8A3A67D999C}"/>
          </ac:spMkLst>
        </pc:spChg>
        <pc:picChg chg="mod">
          <ac:chgData name="CIBRARIO Giulia, GOV/INDIGO" userId="07151c85-712d-4987-885e-6d5b9e4b2eaa" providerId="ADAL" clId="{FE8DC29C-0A11-4EE9-AA48-4A923EBDFF71}" dt="2025-11-24T11:33:11.816" v="1925" actId="207"/>
          <ac:picMkLst>
            <pc:docMk/>
            <pc:sldMk cId="4286157303" sldId="507"/>
            <ac:picMk id="18" creationId="{5F57FEF2-1D48-A121-98FA-8EE3D5AC8224}"/>
          </ac:picMkLst>
        </pc:picChg>
        <pc:picChg chg="add mod">
          <ac:chgData name="CIBRARIO Giulia, GOV/INDIGO" userId="07151c85-712d-4987-885e-6d5b9e4b2eaa" providerId="ADAL" clId="{FE8DC29C-0A11-4EE9-AA48-4A923EBDFF71}" dt="2025-11-24T11:33:11.816" v="1925" actId="207"/>
          <ac:picMkLst>
            <pc:docMk/>
            <pc:sldMk cId="4286157303" sldId="507"/>
            <ac:picMk id="19" creationId="{958BDB43-7B81-1D84-4460-1819ED87D7BF}"/>
          </ac:picMkLst>
        </pc:picChg>
        <pc:picChg chg="mod">
          <ac:chgData name="CIBRARIO Giulia, GOV/INDIGO" userId="07151c85-712d-4987-885e-6d5b9e4b2eaa" providerId="ADAL" clId="{FE8DC29C-0A11-4EE9-AA48-4A923EBDFF71}" dt="2025-11-24T11:33:11.816" v="1925" actId="207"/>
          <ac:picMkLst>
            <pc:docMk/>
            <pc:sldMk cId="4286157303" sldId="507"/>
            <ac:picMk id="20" creationId="{230A9C73-C067-F935-E969-0C34C9C06346}"/>
          </ac:picMkLst>
        </pc:picChg>
        <pc:picChg chg="mod">
          <ac:chgData name="CIBRARIO Giulia, GOV/INDIGO" userId="07151c85-712d-4987-885e-6d5b9e4b2eaa" providerId="ADAL" clId="{FE8DC29C-0A11-4EE9-AA48-4A923EBDFF71}" dt="2025-11-24T11:33:11.816" v="1925" actId="207"/>
          <ac:picMkLst>
            <pc:docMk/>
            <pc:sldMk cId="4286157303" sldId="507"/>
            <ac:picMk id="21" creationId="{62803052-75AE-5401-96B3-4AB88B28B468}"/>
          </ac:picMkLst>
        </pc:picChg>
        <pc:picChg chg="mod">
          <ac:chgData name="CIBRARIO Giulia, GOV/INDIGO" userId="07151c85-712d-4987-885e-6d5b9e4b2eaa" providerId="ADAL" clId="{FE8DC29C-0A11-4EE9-AA48-4A923EBDFF71}" dt="2025-11-24T11:33:11.816" v="1925" actId="207"/>
          <ac:picMkLst>
            <pc:docMk/>
            <pc:sldMk cId="4286157303" sldId="507"/>
            <ac:picMk id="22" creationId="{4AB1C169-A990-A6EB-82E0-1FCB993488FA}"/>
          </ac:picMkLst>
        </pc:picChg>
        <pc:picChg chg="mod">
          <ac:chgData name="CIBRARIO Giulia, GOV/INDIGO" userId="07151c85-712d-4987-885e-6d5b9e4b2eaa" providerId="ADAL" clId="{FE8DC29C-0A11-4EE9-AA48-4A923EBDFF71}" dt="2025-11-24T11:33:11.816" v="1925" actId="207"/>
          <ac:picMkLst>
            <pc:docMk/>
            <pc:sldMk cId="4286157303" sldId="507"/>
            <ac:picMk id="23" creationId="{DFF0DFF0-EC47-EEB9-DC6C-9FF645642271}"/>
          </ac:picMkLst>
        </pc:picChg>
        <pc:picChg chg="add">
          <ac:chgData name="CIBRARIO Giulia, GOV/INDIGO" userId="07151c85-712d-4987-885e-6d5b9e4b2eaa" providerId="ADAL" clId="{FE8DC29C-0A11-4EE9-AA48-4A923EBDFF71}" dt="2025-11-24T11:30:16.616" v="1837"/>
          <ac:picMkLst>
            <pc:docMk/>
            <pc:sldMk cId="4286157303" sldId="507"/>
            <ac:picMk id="1039" creationId="{21E17B1D-192C-F0C3-46A4-B3322A428638}"/>
          </ac:picMkLst>
        </pc:picChg>
      </pc:sldChg>
      <pc:sldChg chg="addSp delSp modSp add del mod modClrScheme chgLayout">
        <pc:chgData name="CIBRARIO Giulia, GOV/INDIGO" userId="07151c85-712d-4987-885e-6d5b9e4b2eaa" providerId="ADAL" clId="{FE8DC29C-0A11-4EE9-AA48-4A923EBDFF71}" dt="2025-11-24T15:25:11.607" v="5669" actId="47"/>
        <pc:sldMkLst>
          <pc:docMk/>
          <pc:sldMk cId="1613539301" sldId="508"/>
        </pc:sldMkLst>
        <pc:spChg chg="mod ord">
          <ac:chgData name="CIBRARIO Giulia, GOV/INDIGO" userId="07151c85-712d-4987-885e-6d5b9e4b2eaa" providerId="ADAL" clId="{FE8DC29C-0A11-4EE9-AA48-4A923EBDFF71}" dt="2025-11-24T15:21:58.107" v="5525" actId="700"/>
          <ac:spMkLst>
            <pc:docMk/>
            <pc:sldMk cId="1613539301" sldId="508"/>
            <ac:spMk id="2" creationId="{723F552C-5AAF-C736-4110-7AE564093A47}"/>
          </ac:spMkLst>
        </pc:spChg>
        <pc:spChg chg="add mod">
          <ac:chgData name="CIBRARIO Giulia, GOV/INDIGO" userId="07151c85-712d-4987-885e-6d5b9e4b2eaa" providerId="ADAL" clId="{FE8DC29C-0A11-4EE9-AA48-4A923EBDFF71}" dt="2025-11-24T15:24:27.733" v="5661" actId="21"/>
          <ac:spMkLst>
            <pc:docMk/>
            <pc:sldMk cId="1613539301" sldId="508"/>
            <ac:spMk id="3" creationId="{F4BC70A8-3FF7-481D-F8D1-CA6927031AAB}"/>
          </ac:spMkLst>
        </pc:spChg>
        <pc:spChg chg="del mod ord">
          <ac:chgData name="CIBRARIO Giulia, GOV/INDIGO" userId="07151c85-712d-4987-885e-6d5b9e4b2eaa" providerId="ADAL" clId="{FE8DC29C-0A11-4EE9-AA48-4A923EBDFF71}" dt="2025-11-24T15:21:58.107" v="5525" actId="700"/>
          <ac:spMkLst>
            <pc:docMk/>
            <pc:sldMk cId="1613539301" sldId="508"/>
            <ac:spMk id="4" creationId="{5FDE0910-86F5-B118-BBF8-5CD9626620D9}"/>
          </ac:spMkLst>
        </pc:spChg>
        <pc:spChg chg="mod ord">
          <ac:chgData name="CIBRARIO Giulia, GOV/INDIGO" userId="07151c85-712d-4987-885e-6d5b9e4b2eaa" providerId="ADAL" clId="{FE8DC29C-0A11-4EE9-AA48-4A923EBDFF71}" dt="2025-11-24T15:21:51.071" v="5524" actId="700"/>
          <ac:spMkLst>
            <pc:docMk/>
            <pc:sldMk cId="1613539301" sldId="508"/>
            <ac:spMk id="5" creationId="{9B7D0BE5-5671-A153-B7FC-EB2E4DC82814}"/>
          </ac:spMkLst>
        </pc:spChg>
        <pc:spChg chg="add del mod ord">
          <ac:chgData name="CIBRARIO Giulia, GOV/INDIGO" userId="07151c85-712d-4987-885e-6d5b9e4b2eaa" providerId="ADAL" clId="{FE8DC29C-0A11-4EE9-AA48-4A923EBDFF71}" dt="2025-11-24T15:21:58.107" v="5525" actId="700"/>
          <ac:spMkLst>
            <pc:docMk/>
            <pc:sldMk cId="1613539301" sldId="508"/>
            <ac:spMk id="6" creationId="{3DDEF1CC-1A97-0E19-3FA2-6965AC0A098F}"/>
          </ac:spMkLst>
        </pc:spChg>
        <pc:spChg chg="add del mod ord">
          <ac:chgData name="CIBRARIO Giulia, GOV/INDIGO" userId="07151c85-712d-4987-885e-6d5b9e4b2eaa" providerId="ADAL" clId="{FE8DC29C-0A11-4EE9-AA48-4A923EBDFF71}" dt="2025-11-24T15:21:58.107" v="5525" actId="700"/>
          <ac:spMkLst>
            <pc:docMk/>
            <pc:sldMk cId="1613539301" sldId="508"/>
            <ac:spMk id="7" creationId="{D178DBCF-7E79-16FB-FF74-157F85FA0E42}"/>
          </ac:spMkLst>
        </pc:spChg>
        <pc:spChg chg="add del mod ord">
          <ac:chgData name="CIBRARIO Giulia, GOV/INDIGO" userId="07151c85-712d-4987-885e-6d5b9e4b2eaa" providerId="ADAL" clId="{FE8DC29C-0A11-4EE9-AA48-4A923EBDFF71}" dt="2025-11-24T15:21:58.107" v="5525" actId="700"/>
          <ac:spMkLst>
            <pc:docMk/>
            <pc:sldMk cId="1613539301" sldId="508"/>
            <ac:spMk id="8" creationId="{1958F004-F44C-0EEE-DD87-C8E0AEDFE105}"/>
          </ac:spMkLst>
        </pc:spChg>
        <pc:spChg chg="add del mod ord">
          <ac:chgData name="CIBRARIO Giulia, GOV/INDIGO" userId="07151c85-712d-4987-885e-6d5b9e4b2eaa" providerId="ADAL" clId="{FE8DC29C-0A11-4EE9-AA48-4A923EBDFF71}" dt="2025-11-24T15:21:58.107" v="5525" actId="700"/>
          <ac:spMkLst>
            <pc:docMk/>
            <pc:sldMk cId="1613539301" sldId="508"/>
            <ac:spMk id="9" creationId="{E1037D93-18C5-B5A6-3294-80A3B7143791}"/>
          </ac:spMkLst>
        </pc:spChg>
        <pc:spChg chg="add del mod ord">
          <ac:chgData name="CIBRARIO Giulia, GOV/INDIGO" userId="07151c85-712d-4987-885e-6d5b9e4b2eaa" providerId="ADAL" clId="{FE8DC29C-0A11-4EE9-AA48-4A923EBDFF71}" dt="2025-11-24T15:21:58.107" v="5525" actId="700"/>
          <ac:spMkLst>
            <pc:docMk/>
            <pc:sldMk cId="1613539301" sldId="508"/>
            <ac:spMk id="10" creationId="{C7789594-0CCF-3D55-02E8-4534E25E50FA}"/>
          </ac:spMkLst>
        </pc:spChg>
        <pc:spChg chg="add del mod ord">
          <ac:chgData name="CIBRARIO Giulia, GOV/INDIGO" userId="07151c85-712d-4987-885e-6d5b9e4b2eaa" providerId="ADAL" clId="{FE8DC29C-0A11-4EE9-AA48-4A923EBDFF71}" dt="2025-11-24T15:21:58.107" v="5525" actId="700"/>
          <ac:spMkLst>
            <pc:docMk/>
            <pc:sldMk cId="1613539301" sldId="508"/>
            <ac:spMk id="11" creationId="{8A9A4462-ACD7-1C43-559E-EE8142772A84}"/>
          </ac:spMkLst>
        </pc:spChg>
        <pc:spChg chg="add del mod ord">
          <ac:chgData name="CIBRARIO Giulia, GOV/INDIGO" userId="07151c85-712d-4987-885e-6d5b9e4b2eaa" providerId="ADAL" clId="{FE8DC29C-0A11-4EE9-AA48-4A923EBDFF71}" dt="2025-11-24T15:21:58.107" v="5525" actId="700"/>
          <ac:spMkLst>
            <pc:docMk/>
            <pc:sldMk cId="1613539301" sldId="508"/>
            <ac:spMk id="12" creationId="{2AB601F0-EB60-24E8-9A06-1BDF14D42EF5}"/>
          </ac:spMkLst>
        </pc:spChg>
        <pc:spChg chg="add del mod ord">
          <ac:chgData name="CIBRARIO Giulia, GOV/INDIGO" userId="07151c85-712d-4987-885e-6d5b9e4b2eaa" providerId="ADAL" clId="{FE8DC29C-0A11-4EE9-AA48-4A923EBDFF71}" dt="2025-11-24T15:21:58.107" v="5525" actId="700"/>
          <ac:spMkLst>
            <pc:docMk/>
            <pc:sldMk cId="1613539301" sldId="508"/>
            <ac:spMk id="13" creationId="{79B8B15F-C476-5C3C-D7A8-8134BEF28F78}"/>
          </ac:spMkLst>
        </pc:spChg>
        <pc:spChg chg="del">
          <ac:chgData name="CIBRARIO Giulia, GOV/INDIGO" userId="07151c85-712d-4987-885e-6d5b9e4b2eaa" providerId="ADAL" clId="{FE8DC29C-0A11-4EE9-AA48-4A923EBDFF71}" dt="2025-11-24T11:43:29.621" v="1944" actId="478"/>
          <ac:spMkLst>
            <pc:docMk/>
            <pc:sldMk cId="1613539301" sldId="508"/>
            <ac:spMk id="24" creationId="{E1D6B743-9B11-6FE5-D6BB-310B5CD3ECE5}"/>
          </ac:spMkLst>
        </pc:spChg>
        <pc:spChg chg="del">
          <ac:chgData name="CIBRARIO Giulia, GOV/INDIGO" userId="07151c85-712d-4987-885e-6d5b9e4b2eaa" providerId="ADAL" clId="{FE8DC29C-0A11-4EE9-AA48-4A923EBDFF71}" dt="2025-11-24T11:43:29.621" v="1944" actId="478"/>
          <ac:spMkLst>
            <pc:docMk/>
            <pc:sldMk cId="1613539301" sldId="508"/>
            <ac:spMk id="25" creationId="{D6B73334-F239-73D3-B3D7-F47D541D12AB}"/>
          </ac:spMkLst>
        </pc:spChg>
        <pc:spChg chg="del">
          <ac:chgData name="CIBRARIO Giulia, GOV/INDIGO" userId="07151c85-712d-4987-885e-6d5b9e4b2eaa" providerId="ADAL" clId="{FE8DC29C-0A11-4EE9-AA48-4A923EBDFF71}" dt="2025-11-24T11:43:29.621" v="1944" actId="478"/>
          <ac:spMkLst>
            <pc:docMk/>
            <pc:sldMk cId="1613539301" sldId="508"/>
            <ac:spMk id="26" creationId="{119311B5-8132-33F0-7AA9-04E603752E24}"/>
          </ac:spMkLst>
        </pc:spChg>
        <pc:spChg chg="del">
          <ac:chgData name="CIBRARIO Giulia, GOV/INDIGO" userId="07151c85-712d-4987-885e-6d5b9e4b2eaa" providerId="ADAL" clId="{FE8DC29C-0A11-4EE9-AA48-4A923EBDFF71}" dt="2025-11-24T11:43:29.621" v="1944" actId="478"/>
          <ac:spMkLst>
            <pc:docMk/>
            <pc:sldMk cId="1613539301" sldId="508"/>
            <ac:spMk id="27" creationId="{7CFD698B-91E8-17BA-F703-7A104A6EB7FE}"/>
          </ac:spMkLst>
        </pc:spChg>
        <pc:spChg chg="del">
          <ac:chgData name="CIBRARIO Giulia, GOV/INDIGO" userId="07151c85-712d-4987-885e-6d5b9e4b2eaa" providerId="ADAL" clId="{FE8DC29C-0A11-4EE9-AA48-4A923EBDFF71}" dt="2025-11-24T11:43:29.621" v="1944" actId="478"/>
          <ac:spMkLst>
            <pc:docMk/>
            <pc:sldMk cId="1613539301" sldId="508"/>
            <ac:spMk id="28" creationId="{E3316FE0-A77A-F91D-0C9F-6A255FE8FC39}"/>
          </ac:spMkLst>
        </pc:spChg>
        <pc:spChg chg="del">
          <ac:chgData name="CIBRARIO Giulia, GOV/INDIGO" userId="07151c85-712d-4987-885e-6d5b9e4b2eaa" providerId="ADAL" clId="{FE8DC29C-0A11-4EE9-AA48-4A923EBDFF71}" dt="2025-11-24T11:43:29.621" v="1944" actId="478"/>
          <ac:spMkLst>
            <pc:docMk/>
            <pc:sldMk cId="1613539301" sldId="508"/>
            <ac:spMk id="29" creationId="{A662F2C9-9DEE-265F-50B0-45A24CFDF7C1}"/>
          </ac:spMkLst>
        </pc:spChg>
        <pc:spChg chg="del">
          <ac:chgData name="CIBRARIO Giulia, GOV/INDIGO" userId="07151c85-712d-4987-885e-6d5b9e4b2eaa" providerId="ADAL" clId="{FE8DC29C-0A11-4EE9-AA48-4A923EBDFF71}" dt="2025-11-24T11:43:29.621" v="1944" actId="478"/>
          <ac:spMkLst>
            <pc:docMk/>
            <pc:sldMk cId="1613539301" sldId="508"/>
            <ac:spMk id="30" creationId="{E82ED766-813B-A819-DB03-0D19667076D6}"/>
          </ac:spMkLst>
        </pc:spChg>
        <pc:spChg chg="del">
          <ac:chgData name="CIBRARIO Giulia, GOV/INDIGO" userId="07151c85-712d-4987-885e-6d5b9e4b2eaa" providerId="ADAL" clId="{FE8DC29C-0A11-4EE9-AA48-4A923EBDFF71}" dt="2025-11-24T11:43:29.621" v="1944" actId="478"/>
          <ac:spMkLst>
            <pc:docMk/>
            <pc:sldMk cId="1613539301" sldId="508"/>
            <ac:spMk id="31" creationId="{634ACB39-A290-5BD9-3F0D-98850C5DEB0F}"/>
          </ac:spMkLst>
        </pc:spChg>
        <pc:spChg chg="del">
          <ac:chgData name="CIBRARIO Giulia, GOV/INDIGO" userId="07151c85-712d-4987-885e-6d5b9e4b2eaa" providerId="ADAL" clId="{FE8DC29C-0A11-4EE9-AA48-4A923EBDFF71}" dt="2025-11-24T11:43:29.621" v="1944" actId="478"/>
          <ac:spMkLst>
            <pc:docMk/>
            <pc:sldMk cId="1613539301" sldId="508"/>
            <ac:spMk id="32" creationId="{33C42610-9966-CBE2-FED3-309BDF8267F4}"/>
          </ac:spMkLst>
        </pc:spChg>
        <pc:spChg chg="del">
          <ac:chgData name="CIBRARIO Giulia, GOV/INDIGO" userId="07151c85-712d-4987-885e-6d5b9e4b2eaa" providerId="ADAL" clId="{FE8DC29C-0A11-4EE9-AA48-4A923EBDFF71}" dt="2025-11-24T11:43:29.621" v="1944" actId="478"/>
          <ac:spMkLst>
            <pc:docMk/>
            <pc:sldMk cId="1613539301" sldId="508"/>
            <ac:spMk id="33" creationId="{CA1772A3-0F14-A01B-87AC-2D22B5C2EF66}"/>
          </ac:spMkLst>
        </pc:spChg>
        <pc:spChg chg="mod">
          <ac:chgData name="CIBRARIO Giulia, GOV/INDIGO" userId="07151c85-712d-4987-885e-6d5b9e4b2eaa" providerId="ADAL" clId="{FE8DC29C-0A11-4EE9-AA48-4A923EBDFF71}" dt="2025-11-24T11:34:26.965" v="1943" actId="20577"/>
          <ac:spMkLst>
            <pc:docMk/>
            <pc:sldMk cId="1613539301" sldId="508"/>
            <ac:spMk id="35" creationId="{CAF54CAE-ABFB-EFF3-0490-EE70741F3FA9}"/>
          </ac:spMkLst>
        </pc:spChg>
        <pc:picChg chg="del">
          <ac:chgData name="CIBRARIO Giulia, GOV/INDIGO" userId="07151c85-712d-4987-885e-6d5b9e4b2eaa" providerId="ADAL" clId="{FE8DC29C-0A11-4EE9-AA48-4A923EBDFF71}" dt="2025-11-24T11:43:34.910" v="1947" actId="478"/>
          <ac:picMkLst>
            <pc:docMk/>
            <pc:sldMk cId="1613539301" sldId="508"/>
            <ac:picMk id="21" creationId="{D284CCAB-6973-45F2-3596-1C466F3B891D}"/>
          </ac:picMkLst>
        </pc:picChg>
      </pc:sldChg>
      <pc:sldChg chg="delSp modSp new mod">
        <pc:chgData name="CIBRARIO Giulia, GOV/INDIGO" userId="07151c85-712d-4987-885e-6d5b9e4b2eaa" providerId="ADAL" clId="{FE8DC29C-0A11-4EE9-AA48-4A923EBDFF71}" dt="2025-11-24T15:25:27.787" v="5678" actId="1076"/>
        <pc:sldMkLst>
          <pc:docMk/>
          <pc:sldMk cId="1299742302" sldId="509"/>
        </pc:sldMkLst>
        <pc:spChg chg="mod">
          <ac:chgData name="CIBRARIO Giulia, GOV/INDIGO" userId="07151c85-712d-4987-885e-6d5b9e4b2eaa" providerId="ADAL" clId="{FE8DC29C-0A11-4EE9-AA48-4A923EBDFF71}" dt="2025-11-24T15:25:27.787" v="5678" actId="1076"/>
          <ac:spMkLst>
            <pc:docMk/>
            <pc:sldMk cId="1299742302" sldId="509"/>
            <ac:spMk id="2" creationId="{DAAD05F9-60D9-8B78-D24E-43565F25C236}"/>
          </ac:spMkLst>
        </pc:spChg>
        <pc:spChg chg="del">
          <ac:chgData name="CIBRARIO Giulia, GOV/INDIGO" userId="07151c85-712d-4987-885e-6d5b9e4b2eaa" providerId="ADAL" clId="{FE8DC29C-0A11-4EE9-AA48-4A923EBDFF71}" dt="2025-11-24T11:54:55.981" v="3200" actId="478"/>
          <ac:spMkLst>
            <pc:docMk/>
            <pc:sldMk cId="1299742302" sldId="509"/>
            <ac:spMk id="3" creationId="{6F5C44AD-CA08-1C30-69BE-E8311BAD7CE8}"/>
          </ac:spMkLst>
        </pc:spChg>
      </pc:sldChg>
      <pc:sldChg chg="addSp delSp modSp add mod">
        <pc:chgData name="CIBRARIO Giulia, GOV/INDIGO" userId="07151c85-712d-4987-885e-6d5b9e4b2eaa" providerId="ADAL" clId="{FE8DC29C-0A11-4EE9-AA48-4A923EBDFF71}" dt="2025-11-24T12:06:48.516" v="3455" actId="1037"/>
        <pc:sldMkLst>
          <pc:docMk/>
          <pc:sldMk cId="1232870718" sldId="510"/>
        </pc:sldMkLst>
        <pc:spChg chg="del">
          <ac:chgData name="CIBRARIO Giulia, GOV/INDIGO" userId="07151c85-712d-4987-885e-6d5b9e4b2eaa" providerId="ADAL" clId="{FE8DC29C-0A11-4EE9-AA48-4A923EBDFF71}" dt="2025-11-24T12:03:01.104" v="3208" actId="478"/>
          <ac:spMkLst>
            <pc:docMk/>
            <pc:sldMk cId="1232870718" sldId="510"/>
            <ac:spMk id="3" creationId="{674AEC0C-9F3F-ED1F-D48A-81D55618088B}"/>
          </ac:spMkLst>
        </pc:spChg>
        <pc:spChg chg="mod">
          <ac:chgData name="CIBRARIO Giulia, GOV/INDIGO" userId="07151c85-712d-4987-885e-6d5b9e4b2eaa" providerId="ADAL" clId="{FE8DC29C-0A11-4EE9-AA48-4A923EBDFF71}" dt="2025-11-24T12:04:34.046" v="3343" actId="1037"/>
          <ac:spMkLst>
            <pc:docMk/>
            <pc:sldMk cId="1232870718" sldId="510"/>
            <ac:spMk id="6" creationId="{172D06C7-A6AD-9C1F-134C-98A9BCC243C0}"/>
          </ac:spMkLst>
        </pc:spChg>
        <pc:spChg chg="mod">
          <ac:chgData name="CIBRARIO Giulia, GOV/INDIGO" userId="07151c85-712d-4987-885e-6d5b9e4b2eaa" providerId="ADAL" clId="{FE8DC29C-0A11-4EE9-AA48-4A923EBDFF71}" dt="2025-11-24T12:04:34.046" v="3343" actId="1037"/>
          <ac:spMkLst>
            <pc:docMk/>
            <pc:sldMk cId="1232870718" sldId="510"/>
            <ac:spMk id="7" creationId="{5037AFB2-B99D-E0E6-C380-13CDF00B1318}"/>
          </ac:spMkLst>
        </pc:spChg>
        <pc:spChg chg="mod">
          <ac:chgData name="CIBRARIO Giulia, GOV/INDIGO" userId="07151c85-712d-4987-885e-6d5b9e4b2eaa" providerId="ADAL" clId="{FE8DC29C-0A11-4EE9-AA48-4A923EBDFF71}" dt="2025-11-24T12:06:27.495" v="3434" actId="1037"/>
          <ac:spMkLst>
            <pc:docMk/>
            <pc:sldMk cId="1232870718" sldId="510"/>
            <ac:spMk id="8" creationId="{B731F4B7-2EF0-D263-03AB-014EB3FFC352}"/>
          </ac:spMkLst>
        </pc:spChg>
        <pc:spChg chg="mod">
          <ac:chgData name="CIBRARIO Giulia, GOV/INDIGO" userId="07151c85-712d-4987-885e-6d5b9e4b2eaa" providerId="ADAL" clId="{FE8DC29C-0A11-4EE9-AA48-4A923EBDFF71}" dt="2025-11-24T12:05:01.573" v="3385" actId="408"/>
          <ac:spMkLst>
            <pc:docMk/>
            <pc:sldMk cId="1232870718" sldId="510"/>
            <ac:spMk id="9" creationId="{F04D2984-2068-9492-4DDF-F264E70072C5}"/>
          </ac:spMkLst>
        </pc:spChg>
        <pc:spChg chg="mod">
          <ac:chgData name="CIBRARIO Giulia, GOV/INDIGO" userId="07151c85-712d-4987-885e-6d5b9e4b2eaa" providerId="ADAL" clId="{FE8DC29C-0A11-4EE9-AA48-4A923EBDFF71}" dt="2025-11-24T12:05:09.785" v="3401" actId="1037"/>
          <ac:spMkLst>
            <pc:docMk/>
            <pc:sldMk cId="1232870718" sldId="510"/>
            <ac:spMk id="10" creationId="{09B5180A-3672-2087-1E3C-9D35053BA09D}"/>
          </ac:spMkLst>
        </pc:spChg>
        <pc:spChg chg="mod">
          <ac:chgData name="CIBRARIO Giulia, GOV/INDIGO" userId="07151c85-712d-4987-885e-6d5b9e4b2eaa" providerId="ADAL" clId="{FE8DC29C-0A11-4EE9-AA48-4A923EBDFF71}" dt="2025-11-24T12:06:36.031" v="3436" actId="1037"/>
          <ac:spMkLst>
            <pc:docMk/>
            <pc:sldMk cId="1232870718" sldId="510"/>
            <ac:spMk id="11" creationId="{AEF87CAD-498B-D2B3-F6BE-D631EF33028C}"/>
          </ac:spMkLst>
        </pc:spChg>
        <pc:spChg chg="mod">
          <ac:chgData name="CIBRARIO Giulia, GOV/INDIGO" userId="07151c85-712d-4987-885e-6d5b9e4b2eaa" providerId="ADAL" clId="{FE8DC29C-0A11-4EE9-AA48-4A923EBDFF71}" dt="2025-11-24T12:05:01.573" v="3385" actId="408"/>
          <ac:spMkLst>
            <pc:docMk/>
            <pc:sldMk cId="1232870718" sldId="510"/>
            <ac:spMk id="12" creationId="{5C1EE067-4078-9E60-2022-15182EE15BAA}"/>
          </ac:spMkLst>
        </pc:spChg>
        <pc:spChg chg="mod">
          <ac:chgData name="CIBRARIO Giulia, GOV/INDIGO" userId="07151c85-712d-4987-885e-6d5b9e4b2eaa" providerId="ADAL" clId="{FE8DC29C-0A11-4EE9-AA48-4A923EBDFF71}" dt="2025-11-24T12:05:17.051" v="3402" actId="1076"/>
          <ac:spMkLst>
            <pc:docMk/>
            <pc:sldMk cId="1232870718" sldId="510"/>
            <ac:spMk id="13" creationId="{0D75CB04-6FB2-CDC5-727E-40B2E66B301D}"/>
          </ac:spMkLst>
        </pc:spChg>
        <pc:spChg chg="mod">
          <ac:chgData name="CIBRARIO Giulia, GOV/INDIGO" userId="07151c85-712d-4987-885e-6d5b9e4b2eaa" providerId="ADAL" clId="{FE8DC29C-0A11-4EE9-AA48-4A923EBDFF71}" dt="2025-11-24T12:05:58.992" v="3432" actId="1037"/>
          <ac:spMkLst>
            <pc:docMk/>
            <pc:sldMk cId="1232870718" sldId="510"/>
            <ac:spMk id="14" creationId="{0E676C5A-B4A1-6A37-4808-2C5B3FA951CB}"/>
          </ac:spMkLst>
        </pc:spChg>
        <pc:spChg chg="mod">
          <ac:chgData name="CIBRARIO Giulia, GOV/INDIGO" userId="07151c85-712d-4987-885e-6d5b9e4b2eaa" providerId="ADAL" clId="{FE8DC29C-0A11-4EE9-AA48-4A923EBDFF71}" dt="2025-11-24T12:05:01.573" v="3385" actId="408"/>
          <ac:spMkLst>
            <pc:docMk/>
            <pc:sldMk cId="1232870718" sldId="510"/>
            <ac:spMk id="15" creationId="{4B5DC829-0A23-6704-1657-E41D48BEA1F6}"/>
          </ac:spMkLst>
        </pc:spChg>
        <pc:spChg chg="mod">
          <ac:chgData name="CIBRARIO Giulia, GOV/INDIGO" userId="07151c85-712d-4987-885e-6d5b9e4b2eaa" providerId="ADAL" clId="{FE8DC29C-0A11-4EE9-AA48-4A923EBDFF71}" dt="2025-11-24T12:05:21.593" v="3403" actId="1076"/>
          <ac:spMkLst>
            <pc:docMk/>
            <pc:sldMk cId="1232870718" sldId="510"/>
            <ac:spMk id="16" creationId="{8054AF47-18DF-5F23-A6BC-D1DBEFC5470E}"/>
          </ac:spMkLst>
        </pc:spChg>
        <pc:spChg chg="mod">
          <ac:chgData name="CIBRARIO Giulia, GOV/INDIGO" userId="07151c85-712d-4987-885e-6d5b9e4b2eaa" providerId="ADAL" clId="{FE8DC29C-0A11-4EE9-AA48-4A923EBDFF71}" dt="2025-11-24T12:06:48.516" v="3455" actId="1037"/>
          <ac:spMkLst>
            <pc:docMk/>
            <pc:sldMk cId="1232870718" sldId="510"/>
            <ac:spMk id="17" creationId="{08B3DE79-4072-2918-2EE9-2C803DF51147}"/>
          </ac:spMkLst>
        </pc:spChg>
        <pc:spChg chg="mod">
          <ac:chgData name="CIBRARIO Giulia, GOV/INDIGO" userId="07151c85-712d-4987-885e-6d5b9e4b2eaa" providerId="ADAL" clId="{FE8DC29C-0A11-4EE9-AA48-4A923EBDFF71}" dt="2025-11-24T12:04:46.422" v="3363" actId="1037"/>
          <ac:spMkLst>
            <pc:docMk/>
            <pc:sldMk cId="1232870718" sldId="510"/>
            <ac:spMk id="18" creationId="{0D4DF868-35B6-0878-E049-195373CEE47D}"/>
          </ac:spMkLst>
        </pc:spChg>
        <pc:spChg chg="mod">
          <ac:chgData name="CIBRARIO Giulia, GOV/INDIGO" userId="07151c85-712d-4987-885e-6d5b9e4b2eaa" providerId="ADAL" clId="{FE8DC29C-0A11-4EE9-AA48-4A923EBDFF71}" dt="2025-11-24T12:05:26.638" v="3404" actId="1076"/>
          <ac:spMkLst>
            <pc:docMk/>
            <pc:sldMk cId="1232870718" sldId="510"/>
            <ac:spMk id="19" creationId="{04185A10-C806-4A3C-95CF-BBA76C995744}"/>
          </ac:spMkLst>
        </pc:spChg>
        <pc:spChg chg="mod">
          <ac:chgData name="CIBRARIO Giulia, GOV/INDIGO" userId="07151c85-712d-4987-885e-6d5b9e4b2eaa" providerId="ADAL" clId="{FE8DC29C-0A11-4EE9-AA48-4A923EBDFF71}" dt="2025-11-24T12:04:46.422" v="3363" actId="1037"/>
          <ac:spMkLst>
            <pc:docMk/>
            <pc:sldMk cId="1232870718" sldId="510"/>
            <ac:spMk id="20" creationId="{C2242968-E977-4990-9B6B-22555A7CBB13}"/>
          </ac:spMkLst>
        </pc:spChg>
        <pc:spChg chg="mod">
          <ac:chgData name="CIBRARIO Giulia, GOV/INDIGO" userId="07151c85-712d-4987-885e-6d5b9e4b2eaa" providerId="ADAL" clId="{FE8DC29C-0A11-4EE9-AA48-4A923EBDFF71}" dt="2025-11-24T12:03:20.942" v="3303" actId="20577"/>
          <ac:spMkLst>
            <pc:docMk/>
            <pc:sldMk cId="1232870718" sldId="510"/>
            <ac:spMk id="35" creationId="{20316C6A-C7A4-D3B3-8F72-51BE999409FD}"/>
          </ac:spMkLst>
        </pc:spChg>
      </pc:sldChg>
      <pc:sldChg chg="modSp add mod">
        <pc:chgData name="CIBRARIO Giulia, GOV/INDIGO" userId="07151c85-712d-4987-885e-6d5b9e4b2eaa" providerId="ADAL" clId="{FE8DC29C-0A11-4EE9-AA48-4A923EBDFF71}" dt="2025-11-24T13:12:44.676" v="3665" actId="20577"/>
        <pc:sldMkLst>
          <pc:docMk/>
          <pc:sldMk cId="2803289862" sldId="511"/>
        </pc:sldMkLst>
        <pc:spChg chg="mod">
          <ac:chgData name="CIBRARIO Giulia, GOV/INDIGO" userId="07151c85-712d-4987-885e-6d5b9e4b2eaa" providerId="ADAL" clId="{FE8DC29C-0A11-4EE9-AA48-4A923EBDFF71}" dt="2025-11-24T13:12:44.676" v="3665" actId="20577"/>
          <ac:spMkLst>
            <pc:docMk/>
            <pc:sldMk cId="2803289862" sldId="511"/>
            <ac:spMk id="2" creationId="{62E83FC8-0B14-D134-152E-8D5F00B2DA98}"/>
          </ac:spMkLst>
        </pc:spChg>
      </pc:sldChg>
      <pc:sldChg chg="add del">
        <pc:chgData name="CIBRARIO Giulia, GOV/INDIGO" userId="07151c85-712d-4987-885e-6d5b9e4b2eaa" providerId="ADAL" clId="{FE8DC29C-0A11-4EE9-AA48-4A923EBDFF71}" dt="2025-11-24T12:19:32.709" v="3586" actId="47"/>
        <pc:sldMkLst>
          <pc:docMk/>
          <pc:sldMk cId="338060165" sldId="512"/>
        </pc:sldMkLst>
      </pc:sldChg>
      <pc:sldChg chg="del">
        <pc:chgData name="CIBRARIO Giulia, GOV/INDIGO" userId="07151c85-712d-4987-885e-6d5b9e4b2eaa" providerId="ADAL" clId="{FE8DC29C-0A11-4EE9-AA48-4A923EBDFF71}" dt="2025-11-24T12:19:30.414" v="3584" actId="47"/>
        <pc:sldMkLst>
          <pc:docMk/>
          <pc:sldMk cId="776287799" sldId="512"/>
        </pc:sldMkLst>
      </pc:sldChg>
      <pc:sldChg chg="modSp del mod">
        <pc:chgData name="CIBRARIO Giulia, GOV/INDIGO" userId="07151c85-712d-4987-885e-6d5b9e4b2eaa" providerId="ADAL" clId="{FE8DC29C-0A11-4EE9-AA48-4A923EBDFF71}" dt="2025-11-24T14:56:57.746" v="3832" actId="47"/>
        <pc:sldMkLst>
          <pc:docMk/>
          <pc:sldMk cId="3826267794" sldId="884"/>
        </pc:sldMkLst>
        <pc:spChg chg="mod">
          <ac:chgData name="CIBRARIO Giulia, GOV/INDIGO" userId="07151c85-712d-4987-885e-6d5b9e4b2eaa" providerId="ADAL" clId="{FE8DC29C-0A11-4EE9-AA48-4A923EBDFF71}" dt="2025-11-24T14:52:39.395" v="3806" actId="21"/>
          <ac:spMkLst>
            <pc:docMk/>
            <pc:sldMk cId="3826267794" sldId="884"/>
            <ac:spMk id="5" creationId="{59AFB2EF-8369-6DBA-5159-5F0F7BA1C293}"/>
          </ac:spMkLst>
        </pc:spChg>
      </pc:sldChg>
      <pc:sldChg chg="addSp delSp modSp mod modClrScheme chgLayout">
        <pc:chgData name="CIBRARIO Giulia, GOV/INDIGO" userId="07151c85-712d-4987-885e-6d5b9e4b2eaa" providerId="ADAL" clId="{FE8DC29C-0A11-4EE9-AA48-4A923EBDFF71}" dt="2025-11-24T14:59:23.795" v="3899" actId="207"/>
        <pc:sldMkLst>
          <pc:docMk/>
          <pc:sldMk cId="3900761062" sldId="885"/>
        </pc:sldMkLst>
        <pc:spChg chg="add mod ord">
          <ac:chgData name="CIBRARIO Giulia, GOV/INDIGO" userId="07151c85-712d-4987-885e-6d5b9e4b2eaa" providerId="ADAL" clId="{FE8DC29C-0A11-4EE9-AA48-4A923EBDFF71}" dt="2025-11-24T14:57:34.016" v="3838" actId="20577"/>
          <ac:spMkLst>
            <pc:docMk/>
            <pc:sldMk cId="3900761062" sldId="885"/>
            <ac:spMk id="2" creationId="{BB7BD29B-3B87-88FB-B006-704AD419ADE6}"/>
          </ac:spMkLst>
        </pc:spChg>
        <pc:spChg chg="del">
          <ac:chgData name="CIBRARIO Giulia, GOV/INDIGO" userId="07151c85-712d-4987-885e-6d5b9e4b2eaa" providerId="ADAL" clId="{FE8DC29C-0A11-4EE9-AA48-4A923EBDFF71}" dt="2025-11-24T14:57:40.406" v="3840" actId="478"/>
          <ac:spMkLst>
            <pc:docMk/>
            <pc:sldMk cId="3900761062" sldId="885"/>
            <ac:spMk id="9" creationId="{6BF9D6A5-B910-AC2F-0BD8-FFA5F75E4678}"/>
          </ac:spMkLst>
        </pc:spChg>
        <pc:spChg chg="mod">
          <ac:chgData name="CIBRARIO Giulia, GOV/INDIGO" userId="07151c85-712d-4987-885e-6d5b9e4b2eaa" providerId="ADAL" clId="{FE8DC29C-0A11-4EE9-AA48-4A923EBDFF71}" dt="2025-11-24T14:59:23.795" v="3899" actId="207"/>
          <ac:spMkLst>
            <pc:docMk/>
            <pc:sldMk cId="3900761062" sldId="885"/>
            <ac:spMk id="11" creationId="{08077C3E-7E7A-2C12-47DC-20FEDA24B2AA}"/>
          </ac:spMkLst>
        </pc:spChg>
        <pc:spChg chg="del">
          <ac:chgData name="CIBRARIO Giulia, GOV/INDIGO" userId="07151c85-712d-4987-885e-6d5b9e4b2eaa" providerId="ADAL" clId="{FE8DC29C-0A11-4EE9-AA48-4A923EBDFF71}" dt="2025-11-24T14:57:12.359" v="3834" actId="478"/>
          <ac:spMkLst>
            <pc:docMk/>
            <pc:sldMk cId="3900761062" sldId="885"/>
            <ac:spMk id="15" creationId="{7E2DE953-9A9D-BACC-44FE-E46045AA531A}"/>
          </ac:spMkLst>
        </pc:spChg>
        <pc:spChg chg="del">
          <ac:chgData name="CIBRARIO Giulia, GOV/INDIGO" userId="07151c85-712d-4987-885e-6d5b9e4b2eaa" providerId="ADAL" clId="{FE8DC29C-0A11-4EE9-AA48-4A923EBDFF71}" dt="2025-11-24T14:57:18.061" v="3835" actId="478"/>
          <ac:spMkLst>
            <pc:docMk/>
            <pc:sldMk cId="3900761062" sldId="885"/>
            <ac:spMk id="18" creationId="{5A543543-58F6-C485-D349-B11C55232E39}"/>
          </ac:spMkLst>
        </pc:spChg>
        <pc:spChg chg="mod">
          <ac:chgData name="CIBRARIO Giulia, GOV/INDIGO" userId="07151c85-712d-4987-885e-6d5b9e4b2eaa" providerId="ADAL" clId="{FE8DC29C-0A11-4EE9-AA48-4A923EBDFF71}" dt="2025-11-24T14:59:11.639" v="3896" actId="207"/>
          <ac:spMkLst>
            <pc:docMk/>
            <pc:sldMk cId="3900761062" sldId="885"/>
            <ac:spMk id="60" creationId="{F40270AC-CA20-23FA-BDDC-80C2B8C90EAE}"/>
          </ac:spMkLst>
        </pc:spChg>
        <pc:spChg chg="mod">
          <ac:chgData name="CIBRARIO Giulia, GOV/INDIGO" userId="07151c85-712d-4987-885e-6d5b9e4b2eaa" providerId="ADAL" clId="{FE8DC29C-0A11-4EE9-AA48-4A923EBDFF71}" dt="2025-11-24T14:58:50.425" v="3895" actId="207"/>
          <ac:spMkLst>
            <pc:docMk/>
            <pc:sldMk cId="3900761062" sldId="885"/>
            <ac:spMk id="61" creationId="{2683C999-769B-0140-F46A-F2E912F6FBB0}"/>
          </ac:spMkLst>
        </pc:spChg>
        <pc:spChg chg="mod">
          <ac:chgData name="CIBRARIO Giulia, GOV/INDIGO" userId="07151c85-712d-4987-885e-6d5b9e4b2eaa" providerId="ADAL" clId="{FE8DC29C-0A11-4EE9-AA48-4A923EBDFF71}" dt="2025-11-24T14:58:50.425" v="3895" actId="207"/>
          <ac:spMkLst>
            <pc:docMk/>
            <pc:sldMk cId="3900761062" sldId="885"/>
            <ac:spMk id="62" creationId="{39416D36-B214-71CE-0C90-26D70862B8A5}"/>
          </ac:spMkLst>
        </pc:spChg>
        <pc:spChg chg="mod">
          <ac:chgData name="CIBRARIO Giulia, GOV/INDIGO" userId="07151c85-712d-4987-885e-6d5b9e4b2eaa" providerId="ADAL" clId="{FE8DC29C-0A11-4EE9-AA48-4A923EBDFF71}" dt="2025-11-24T14:59:11.639" v="3896" actId="207"/>
          <ac:spMkLst>
            <pc:docMk/>
            <pc:sldMk cId="3900761062" sldId="885"/>
            <ac:spMk id="63" creationId="{857C097B-1128-CBA7-528C-57944AC6292F}"/>
          </ac:spMkLst>
        </pc:spChg>
        <pc:spChg chg="mod">
          <ac:chgData name="CIBRARIO Giulia, GOV/INDIGO" userId="07151c85-712d-4987-885e-6d5b9e4b2eaa" providerId="ADAL" clId="{FE8DC29C-0A11-4EE9-AA48-4A923EBDFF71}" dt="2025-11-24T14:58:50.425" v="3895" actId="207"/>
          <ac:spMkLst>
            <pc:docMk/>
            <pc:sldMk cId="3900761062" sldId="885"/>
            <ac:spMk id="64" creationId="{5F25DA66-B6CE-70A0-D2EE-9DAEC5E9BC1E}"/>
          </ac:spMkLst>
        </pc:spChg>
        <pc:spChg chg="mod">
          <ac:chgData name="CIBRARIO Giulia, GOV/INDIGO" userId="07151c85-712d-4987-885e-6d5b9e4b2eaa" providerId="ADAL" clId="{FE8DC29C-0A11-4EE9-AA48-4A923EBDFF71}" dt="2025-11-24T14:59:11.639" v="3896" actId="207"/>
          <ac:spMkLst>
            <pc:docMk/>
            <pc:sldMk cId="3900761062" sldId="885"/>
            <ac:spMk id="65" creationId="{9161CC52-B408-25F6-99BA-63C18456D9D9}"/>
          </ac:spMkLst>
        </pc:spChg>
        <pc:spChg chg="mod">
          <ac:chgData name="CIBRARIO Giulia, GOV/INDIGO" userId="07151c85-712d-4987-885e-6d5b9e4b2eaa" providerId="ADAL" clId="{FE8DC29C-0A11-4EE9-AA48-4A923EBDFF71}" dt="2025-11-24T14:58:50.425" v="3895" actId="207"/>
          <ac:spMkLst>
            <pc:docMk/>
            <pc:sldMk cId="3900761062" sldId="885"/>
            <ac:spMk id="66" creationId="{84E8BD5E-26F7-7C1E-5E2B-C90AAD4F0F5F}"/>
          </ac:spMkLst>
        </pc:spChg>
        <pc:spChg chg="mod">
          <ac:chgData name="CIBRARIO Giulia, GOV/INDIGO" userId="07151c85-712d-4987-885e-6d5b9e4b2eaa" providerId="ADAL" clId="{FE8DC29C-0A11-4EE9-AA48-4A923EBDFF71}" dt="2025-11-24T14:58:50.425" v="3895" actId="207"/>
          <ac:spMkLst>
            <pc:docMk/>
            <pc:sldMk cId="3900761062" sldId="885"/>
            <ac:spMk id="67" creationId="{0CC84661-D3FD-6BE2-2083-46A7F241A8E2}"/>
          </ac:spMkLst>
        </pc:spChg>
        <pc:spChg chg="mod">
          <ac:chgData name="CIBRARIO Giulia, GOV/INDIGO" userId="07151c85-712d-4987-885e-6d5b9e4b2eaa" providerId="ADAL" clId="{FE8DC29C-0A11-4EE9-AA48-4A923EBDFF71}" dt="2025-11-24T14:59:11.639" v="3896" actId="207"/>
          <ac:spMkLst>
            <pc:docMk/>
            <pc:sldMk cId="3900761062" sldId="885"/>
            <ac:spMk id="68" creationId="{218E7007-2D78-EB11-F105-B729EBD64AAC}"/>
          </ac:spMkLst>
        </pc:spChg>
        <pc:spChg chg="mod">
          <ac:chgData name="CIBRARIO Giulia, GOV/INDIGO" userId="07151c85-712d-4987-885e-6d5b9e4b2eaa" providerId="ADAL" clId="{FE8DC29C-0A11-4EE9-AA48-4A923EBDFF71}" dt="2025-11-24T14:58:50.425" v="3895" actId="207"/>
          <ac:spMkLst>
            <pc:docMk/>
            <pc:sldMk cId="3900761062" sldId="885"/>
            <ac:spMk id="69" creationId="{C8F5EB76-8789-E5AD-F733-5BB8F56DA432}"/>
          </ac:spMkLst>
        </pc:spChg>
        <pc:spChg chg="mod">
          <ac:chgData name="CIBRARIO Giulia, GOV/INDIGO" userId="07151c85-712d-4987-885e-6d5b9e4b2eaa" providerId="ADAL" clId="{FE8DC29C-0A11-4EE9-AA48-4A923EBDFF71}" dt="2025-11-24T14:58:50.425" v="3895" actId="207"/>
          <ac:spMkLst>
            <pc:docMk/>
            <pc:sldMk cId="3900761062" sldId="885"/>
            <ac:spMk id="70" creationId="{CA7C542F-D6A7-AF2A-9018-32DB97291CE0}"/>
          </ac:spMkLst>
        </pc:spChg>
        <pc:spChg chg="mod">
          <ac:chgData name="CIBRARIO Giulia, GOV/INDIGO" userId="07151c85-712d-4987-885e-6d5b9e4b2eaa" providerId="ADAL" clId="{FE8DC29C-0A11-4EE9-AA48-4A923EBDFF71}" dt="2025-11-24T14:58:10.802" v="3888" actId="207"/>
          <ac:spMkLst>
            <pc:docMk/>
            <pc:sldMk cId="3900761062" sldId="885"/>
            <ac:spMk id="71" creationId="{18765A94-1AB9-193E-9FD4-C4CEAA0236A2}"/>
          </ac:spMkLst>
        </pc:spChg>
        <pc:spChg chg="mod">
          <ac:chgData name="CIBRARIO Giulia, GOV/INDIGO" userId="07151c85-712d-4987-885e-6d5b9e4b2eaa" providerId="ADAL" clId="{FE8DC29C-0A11-4EE9-AA48-4A923EBDFF71}" dt="2025-11-24T14:58:33.826" v="3894" actId="403"/>
          <ac:spMkLst>
            <pc:docMk/>
            <pc:sldMk cId="3900761062" sldId="885"/>
            <ac:spMk id="72" creationId="{62E9998A-A85E-3753-AAC9-FAD981F645BF}"/>
          </ac:spMkLst>
        </pc:spChg>
        <pc:spChg chg="mod">
          <ac:chgData name="CIBRARIO Giulia, GOV/INDIGO" userId="07151c85-712d-4987-885e-6d5b9e4b2eaa" providerId="ADAL" clId="{FE8DC29C-0A11-4EE9-AA48-4A923EBDFF71}" dt="2025-11-24T14:58:50.425" v="3895" actId="207"/>
          <ac:spMkLst>
            <pc:docMk/>
            <pc:sldMk cId="3900761062" sldId="885"/>
            <ac:spMk id="73" creationId="{E7548567-E964-A9E5-F76C-30EAFAC6C046}"/>
          </ac:spMkLst>
        </pc:spChg>
        <pc:spChg chg="mod">
          <ac:chgData name="CIBRARIO Giulia, GOV/INDIGO" userId="07151c85-712d-4987-885e-6d5b9e4b2eaa" providerId="ADAL" clId="{FE8DC29C-0A11-4EE9-AA48-4A923EBDFF71}" dt="2025-11-24T14:58:50.425" v="3895" actId="207"/>
          <ac:spMkLst>
            <pc:docMk/>
            <pc:sldMk cId="3900761062" sldId="885"/>
            <ac:spMk id="74" creationId="{FE0FAD54-9ADA-9274-B3B8-E2824B081A8F}"/>
          </ac:spMkLst>
        </pc:spChg>
        <pc:spChg chg="mod">
          <ac:chgData name="CIBRARIO Giulia, GOV/INDIGO" userId="07151c85-712d-4987-885e-6d5b9e4b2eaa" providerId="ADAL" clId="{FE8DC29C-0A11-4EE9-AA48-4A923EBDFF71}" dt="2025-11-24T14:58:33.826" v="3894" actId="403"/>
          <ac:spMkLst>
            <pc:docMk/>
            <pc:sldMk cId="3900761062" sldId="885"/>
            <ac:spMk id="76" creationId="{48E6267C-9C5B-6147-34D5-03D445DA76A3}"/>
          </ac:spMkLst>
        </pc:spChg>
        <pc:spChg chg="mod">
          <ac:chgData name="CIBRARIO Giulia, GOV/INDIGO" userId="07151c85-712d-4987-885e-6d5b9e4b2eaa" providerId="ADAL" clId="{FE8DC29C-0A11-4EE9-AA48-4A923EBDFF71}" dt="2025-11-24T14:58:33.826" v="3894" actId="403"/>
          <ac:spMkLst>
            <pc:docMk/>
            <pc:sldMk cId="3900761062" sldId="885"/>
            <ac:spMk id="79" creationId="{146ED964-E3A2-4FFF-CBC0-DC2101754165}"/>
          </ac:spMkLst>
        </pc:spChg>
        <pc:spChg chg="mod">
          <ac:chgData name="CIBRARIO Giulia, GOV/INDIGO" userId="07151c85-712d-4987-885e-6d5b9e4b2eaa" providerId="ADAL" clId="{FE8DC29C-0A11-4EE9-AA48-4A923EBDFF71}" dt="2025-11-24T14:58:19.761" v="3890" actId="208"/>
          <ac:spMkLst>
            <pc:docMk/>
            <pc:sldMk cId="3900761062" sldId="885"/>
            <ac:spMk id="80" creationId="{07D84C21-11DD-C312-8AB1-22EBB627F013}"/>
          </ac:spMkLst>
        </pc:spChg>
        <pc:spChg chg="mod">
          <ac:chgData name="CIBRARIO Giulia, GOV/INDIGO" userId="07151c85-712d-4987-885e-6d5b9e4b2eaa" providerId="ADAL" clId="{FE8DC29C-0A11-4EE9-AA48-4A923EBDFF71}" dt="2025-11-24T14:58:33.826" v="3894" actId="403"/>
          <ac:spMkLst>
            <pc:docMk/>
            <pc:sldMk cId="3900761062" sldId="885"/>
            <ac:spMk id="82" creationId="{BC076B2E-D1FB-6A94-2378-F2E99FD5C74F}"/>
          </ac:spMkLst>
        </pc:spChg>
        <pc:grpChg chg="del">
          <ac:chgData name="CIBRARIO Giulia, GOV/INDIGO" userId="07151c85-712d-4987-885e-6d5b9e4b2eaa" providerId="ADAL" clId="{FE8DC29C-0A11-4EE9-AA48-4A923EBDFF71}" dt="2025-11-24T14:57:37.289" v="3839" actId="478"/>
          <ac:grpSpMkLst>
            <pc:docMk/>
            <pc:sldMk cId="3900761062" sldId="885"/>
            <ac:grpSpMk id="4" creationId="{2C37B08A-3751-3827-497D-1181CFB14A5E}"/>
          </ac:grpSpMkLst>
        </pc:grpChg>
        <pc:grpChg chg="mod">
          <ac:chgData name="CIBRARIO Giulia, GOV/INDIGO" userId="07151c85-712d-4987-885e-6d5b9e4b2eaa" providerId="ADAL" clId="{FE8DC29C-0A11-4EE9-AA48-4A923EBDFF71}" dt="2025-11-24T14:57:51.267" v="3885" actId="1035"/>
          <ac:grpSpMkLst>
            <pc:docMk/>
            <pc:sldMk cId="3900761062" sldId="885"/>
            <ac:grpSpMk id="59" creationId="{203869AE-7A6D-23D5-8E83-05AE4DEF3F59}"/>
          </ac:grpSpMkLst>
        </pc:grpChg>
      </pc:sldChg>
      <pc:sldChg chg="addSp delSp modSp mod modClrScheme chgLayout">
        <pc:chgData name="CIBRARIO Giulia, GOV/INDIGO" userId="07151c85-712d-4987-885e-6d5b9e4b2eaa" providerId="ADAL" clId="{FE8DC29C-0A11-4EE9-AA48-4A923EBDFF71}" dt="2025-11-24T15:02:47.802" v="3987" actId="2085"/>
        <pc:sldMkLst>
          <pc:docMk/>
          <pc:sldMk cId="610726728" sldId="936"/>
        </pc:sldMkLst>
        <pc:spChg chg="add mod ord">
          <ac:chgData name="CIBRARIO Giulia, GOV/INDIGO" userId="07151c85-712d-4987-885e-6d5b9e4b2eaa" providerId="ADAL" clId="{FE8DC29C-0A11-4EE9-AA48-4A923EBDFF71}" dt="2025-11-24T15:00:37.886" v="3940" actId="20577"/>
          <ac:spMkLst>
            <pc:docMk/>
            <pc:sldMk cId="610726728" sldId="936"/>
            <ac:spMk id="2" creationId="{493FE58F-9BCE-97AF-BE83-5427D92241F5}"/>
          </ac:spMkLst>
        </pc:spChg>
        <pc:spChg chg="mod">
          <ac:chgData name="CIBRARIO Giulia, GOV/INDIGO" userId="07151c85-712d-4987-885e-6d5b9e4b2eaa" providerId="ADAL" clId="{FE8DC29C-0A11-4EE9-AA48-4A923EBDFF71}" dt="2025-11-24T12:19:49.889" v="3587" actId="27636"/>
          <ac:spMkLst>
            <pc:docMk/>
            <pc:sldMk cId="610726728" sldId="936"/>
            <ac:spMk id="5" creationId="{0F64FEE7-95AB-9A6A-0244-24D206F1611F}"/>
          </ac:spMkLst>
        </pc:spChg>
        <pc:spChg chg="add mod">
          <ac:chgData name="CIBRARIO Giulia, GOV/INDIGO" userId="07151c85-712d-4987-885e-6d5b9e4b2eaa" providerId="ADAL" clId="{FE8DC29C-0A11-4EE9-AA48-4A923EBDFF71}" dt="2025-11-24T15:02:47.802" v="3987" actId="2085"/>
          <ac:spMkLst>
            <pc:docMk/>
            <pc:sldMk cId="610726728" sldId="936"/>
            <ac:spMk id="6" creationId="{016E9092-D093-6B62-4AFB-BB01D3745B10}"/>
          </ac:spMkLst>
        </pc:spChg>
        <pc:spChg chg="del">
          <ac:chgData name="CIBRARIO Giulia, GOV/INDIGO" userId="07151c85-712d-4987-885e-6d5b9e4b2eaa" providerId="ADAL" clId="{FE8DC29C-0A11-4EE9-AA48-4A923EBDFF71}" dt="2025-11-24T15:00:45.847" v="3942" actId="478"/>
          <ac:spMkLst>
            <pc:docMk/>
            <pc:sldMk cId="610726728" sldId="936"/>
            <ac:spMk id="9" creationId="{6BF9D6A5-B910-AC2F-0BD8-FFA5F75E4678}"/>
          </ac:spMkLst>
        </pc:spChg>
        <pc:spChg chg="mod">
          <ac:chgData name="CIBRARIO Giulia, GOV/INDIGO" userId="07151c85-712d-4987-885e-6d5b9e4b2eaa" providerId="ADAL" clId="{FE8DC29C-0A11-4EE9-AA48-4A923EBDFF71}" dt="2025-11-24T15:00:09.249" v="3904" actId="21"/>
          <ac:spMkLst>
            <pc:docMk/>
            <pc:sldMk cId="610726728" sldId="936"/>
            <ac:spMk id="10" creationId="{273D3FEA-810B-8A7D-F4A5-3745F1AEECEC}"/>
          </ac:spMkLst>
        </pc:spChg>
        <pc:spChg chg="mod">
          <ac:chgData name="CIBRARIO Giulia, GOV/INDIGO" userId="07151c85-712d-4987-885e-6d5b9e4b2eaa" providerId="ADAL" clId="{FE8DC29C-0A11-4EE9-AA48-4A923EBDFF71}" dt="2025-11-24T15:01:26.161" v="3979" actId="207"/>
          <ac:spMkLst>
            <pc:docMk/>
            <pc:sldMk cId="610726728" sldId="936"/>
            <ac:spMk id="12" creationId="{890A0B1A-2386-7809-B555-604D4BA4471B}"/>
          </ac:spMkLst>
        </pc:spChg>
        <pc:spChg chg="del">
          <ac:chgData name="CIBRARIO Giulia, GOV/INDIGO" userId="07151c85-712d-4987-885e-6d5b9e4b2eaa" providerId="ADAL" clId="{FE8DC29C-0A11-4EE9-AA48-4A923EBDFF71}" dt="2025-11-24T14:59:52.272" v="3901" actId="478"/>
          <ac:spMkLst>
            <pc:docMk/>
            <pc:sldMk cId="610726728" sldId="936"/>
            <ac:spMk id="15" creationId="{7E2DE953-9A9D-BACC-44FE-E46045AA531A}"/>
          </ac:spMkLst>
        </pc:spChg>
        <pc:spChg chg="del">
          <ac:chgData name="CIBRARIO Giulia, GOV/INDIGO" userId="07151c85-712d-4987-885e-6d5b9e4b2eaa" providerId="ADAL" clId="{FE8DC29C-0A11-4EE9-AA48-4A923EBDFF71}" dt="2025-11-24T14:59:55.382" v="3902" actId="478"/>
          <ac:spMkLst>
            <pc:docMk/>
            <pc:sldMk cId="610726728" sldId="936"/>
            <ac:spMk id="18" creationId="{5A543543-58F6-C485-D349-B11C55232E39}"/>
          </ac:spMkLst>
        </pc:spChg>
        <pc:spChg chg="mod">
          <ac:chgData name="CIBRARIO Giulia, GOV/INDIGO" userId="07151c85-712d-4987-885e-6d5b9e4b2eaa" providerId="ADAL" clId="{FE8DC29C-0A11-4EE9-AA48-4A923EBDFF71}" dt="2025-11-24T15:01:26.161" v="3979" actId="207"/>
          <ac:spMkLst>
            <pc:docMk/>
            <pc:sldMk cId="610726728" sldId="936"/>
            <ac:spMk id="21" creationId="{DA8CA4FA-F0EE-01DA-F412-064D3D0B9AA4}"/>
          </ac:spMkLst>
        </pc:spChg>
        <pc:spChg chg="mod">
          <ac:chgData name="CIBRARIO Giulia, GOV/INDIGO" userId="07151c85-712d-4987-885e-6d5b9e4b2eaa" providerId="ADAL" clId="{FE8DC29C-0A11-4EE9-AA48-4A923EBDFF71}" dt="2025-11-24T15:01:26.161" v="3979" actId="207"/>
          <ac:spMkLst>
            <pc:docMk/>
            <pc:sldMk cId="610726728" sldId="936"/>
            <ac:spMk id="23" creationId="{4BA79227-E964-D99D-69FA-64B6A49D8B57}"/>
          </ac:spMkLst>
        </pc:spChg>
        <pc:spChg chg="mod">
          <ac:chgData name="CIBRARIO Giulia, GOV/INDIGO" userId="07151c85-712d-4987-885e-6d5b9e4b2eaa" providerId="ADAL" clId="{FE8DC29C-0A11-4EE9-AA48-4A923EBDFF71}" dt="2025-11-24T15:01:34.041" v="3981" actId="207"/>
          <ac:spMkLst>
            <pc:docMk/>
            <pc:sldMk cId="610726728" sldId="936"/>
            <ac:spMk id="26" creationId="{E4599625-55B5-29B8-4F29-B41945D3C847}"/>
          </ac:spMkLst>
        </pc:spChg>
        <pc:spChg chg="mod">
          <ac:chgData name="CIBRARIO Giulia, GOV/INDIGO" userId="07151c85-712d-4987-885e-6d5b9e4b2eaa" providerId="ADAL" clId="{FE8DC29C-0A11-4EE9-AA48-4A923EBDFF71}" dt="2025-11-24T15:01:34.041" v="3981" actId="207"/>
          <ac:spMkLst>
            <pc:docMk/>
            <pc:sldMk cId="610726728" sldId="936"/>
            <ac:spMk id="28" creationId="{A974F82B-4468-D728-2621-101238BADE1F}"/>
          </ac:spMkLst>
        </pc:spChg>
        <pc:spChg chg="mod">
          <ac:chgData name="CIBRARIO Giulia, GOV/INDIGO" userId="07151c85-712d-4987-885e-6d5b9e4b2eaa" providerId="ADAL" clId="{FE8DC29C-0A11-4EE9-AA48-4A923EBDFF71}" dt="2025-11-24T15:01:34.041" v="3981" actId="207"/>
          <ac:spMkLst>
            <pc:docMk/>
            <pc:sldMk cId="610726728" sldId="936"/>
            <ac:spMk id="29" creationId="{70B75674-D1D4-1400-1A21-B5C0D14DE13E}"/>
          </ac:spMkLst>
        </pc:spChg>
        <pc:spChg chg="mod">
          <ac:chgData name="CIBRARIO Giulia, GOV/INDIGO" userId="07151c85-712d-4987-885e-6d5b9e4b2eaa" providerId="ADAL" clId="{FE8DC29C-0A11-4EE9-AA48-4A923EBDFF71}" dt="2025-11-24T15:01:26.161" v="3979" actId="207"/>
          <ac:spMkLst>
            <pc:docMk/>
            <pc:sldMk cId="610726728" sldId="936"/>
            <ac:spMk id="30" creationId="{92AACE97-CB5F-1EAC-54D3-B9F3B31208CF}"/>
          </ac:spMkLst>
        </pc:spChg>
        <pc:spChg chg="mod">
          <ac:chgData name="CIBRARIO Giulia, GOV/INDIGO" userId="07151c85-712d-4987-885e-6d5b9e4b2eaa" providerId="ADAL" clId="{FE8DC29C-0A11-4EE9-AA48-4A923EBDFF71}" dt="2025-11-24T15:01:41.051" v="3982" actId="14100"/>
          <ac:spMkLst>
            <pc:docMk/>
            <pc:sldMk cId="610726728" sldId="936"/>
            <ac:spMk id="31" creationId="{FCF4664C-E5DB-2AEF-D227-4F80D15A35FF}"/>
          </ac:spMkLst>
        </pc:spChg>
        <pc:grpChg chg="del">
          <ac:chgData name="CIBRARIO Giulia, GOV/INDIGO" userId="07151c85-712d-4987-885e-6d5b9e4b2eaa" providerId="ADAL" clId="{FE8DC29C-0A11-4EE9-AA48-4A923EBDFF71}" dt="2025-11-24T15:00:41.935" v="3941" actId="478"/>
          <ac:grpSpMkLst>
            <pc:docMk/>
            <pc:sldMk cId="610726728" sldId="936"/>
            <ac:grpSpMk id="4" creationId="{2C37B08A-3751-3827-497D-1181CFB14A5E}"/>
          </ac:grpSpMkLst>
        </pc:grpChg>
        <pc:graphicFrameChg chg="mod">
          <ac:chgData name="CIBRARIO Giulia, GOV/INDIGO" userId="07151c85-712d-4987-885e-6d5b9e4b2eaa" providerId="ADAL" clId="{FE8DC29C-0A11-4EE9-AA48-4A923EBDFF71}" dt="2025-11-24T15:02:23.662" v="3986" actId="208"/>
          <ac:graphicFrameMkLst>
            <pc:docMk/>
            <pc:sldMk cId="610726728" sldId="936"/>
            <ac:graphicFrameMk id="3" creationId="{662E11A5-7AA8-5E55-1DCA-074583BE2BBB}"/>
          </ac:graphicFrameMkLst>
        </pc:graphicFrameChg>
      </pc:sldChg>
      <pc:sldChg chg="addSp delSp modSp mod modClrScheme chgLayout">
        <pc:chgData name="CIBRARIO Giulia, GOV/INDIGO" userId="07151c85-712d-4987-885e-6d5b9e4b2eaa" providerId="ADAL" clId="{FE8DC29C-0A11-4EE9-AA48-4A923EBDFF71}" dt="2025-11-24T13:13:10.940" v="3666" actId="208"/>
        <pc:sldMkLst>
          <pc:docMk/>
          <pc:sldMk cId="3058611447" sldId="944"/>
        </pc:sldMkLst>
        <pc:spChg chg="add mod">
          <ac:chgData name="CIBRARIO Giulia, GOV/INDIGO" userId="07151c85-712d-4987-885e-6d5b9e4b2eaa" providerId="ADAL" clId="{FE8DC29C-0A11-4EE9-AA48-4A923EBDFF71}" dt="2025-11-24T12:20:48.965" v="3599" actId="1035"/>
          <ac:spMkLst>
            <pc:docMk/>
            <pc:sldMk cId="3058611447" sldId="944"/>
            <ac:spMk id="3" creationId="{1269DBE4-F649-94F1-F02D-BFEA1D51DFCB}"/>
          </ac:spMkLst>
        </pc:spChg>
        <pc:spChg chg="del">
          <ac:chgData name="CIBRARIO Giulia, GOV/INDIGO" userId="07151c85-712d-4987-885e-6d5b9e4b2eaa" providerId="ADAL" clId="{FE8DC29C-0A11-4EE9-AA48-4A923EBDFF71}" dt="2025-11-24T12:22:06.143" v="3603" actId="478"/>
          <ac:spMkLst>
            <pc:docMk/>
            <pc:sldMk cId="3058611447" sldId="944"/>
            <ac:spMk id="6" creationId="{B92BE257-F942-44BD-C6E6-4C2A94007F2B}"/>
          </ac:spMkLst>
        </pc:spChg>
        <pc:spChg chg="del">
          <ac:chgData name="CIBRARIO Giulia, GOV/INDIGO" userId="07151c85-712d-4987-885e-6d5b9e4b2eaa" providerId="ADAL" clId="{FE8DC29C-0A11-4EE9-AA48-4A923EBDFF71}" dt="2025-11-24T12:22:06.143" v="3603" actId="478"/>
          <ac:spMkLst>
            <pc:docMk/>
            <pc:sldMk cId="3058611447" sldId="944"/>
            <ac:spMk id="7" creationId="{EE9030D3-00CB-9C8D-8F33-61AB2415A29C}"/>
          </ac:spMkLst>
        </pc:spChg>
        <pc:spChg chg="del">
          <ac:chgData name="CIBRARIO Giulia, GOV/INDIGO" userId="07151c85-712d-4987-885e-6d5b9e4b2eaa" providerId="ADAL" clId="{FE8DC29C-0A11-4EE9-AA48-4A923EBDFF71}" dt="2025-11-24T12:20:53.443" v="3601" actId="478"/>
          <ac:spMkLst>
            <pc:docMk/>
            <pc:sldMk cId="3058611447" sldId="944"/>
            <ac:spMk id="9" creationId="{DD635F70-BDFA-3FB8-EF01-08EA9942B935}"/>
          </ac:spMkLst>
        </pc:spChg>
        <pc:spChg chg="del">
          <ac:chgData name="CIBRARIO Giulia, GOV/INDIGO" userId="07151c85-712d-4987-885e-6d5b9e4b2eaa" providerId="ADAL" clId="{FE8DC29C-0A11-4EE9-AA48-4A923EBDFF71}" dt="2025-11-24T12:22:09.540" v="3604" actId="478"/>
          <ac:spMkLst>
            <pc:docMk/>
            <pc:sldMk cId="3058611447" sldId="944"/>
            <ac:spMk id="11" creationId="{2941637D-7996-BEB5-B4D6-DB04EB7B64FA}"/>
          </ac:spMkLst>
        </pc:spChg>
        <pc:spChg chg="del">
          <ac:chgData name="CIBRARIO Giulia, GOV/INDIGO" userId="07151c85-712d-4987-885e-6d5b9e4b2eaa" providerId="ADAL" clId="{FE8DC29C-0A11-4EE9-AA48-4A923EBDFF71}" dt="2025-11-24T12:22:06.143" v="3603" actId="478"/>
          <ac:spMkLst>
            <pc:docMk/>
            <pc:sldMk cId="3058611447" sldId="944"/>
            <ac:spMk id="12" creationId="{7CBA70EF-144C-112E-BD55-C27F1BFF479C}"/>
          </ac:spMkLst>
        </pc:spChg>
        <pc:spChg chg="del">
          <ac:chgData name="CIBRARIO Giulia, GOV/INDIGO" userId="07151c85-712d-4987-885e-6d5b9e4b2eaa" providerId="ADAL" clId="{FE8DC29C-0A11-4EE9-AA48-4A923EBDFF71}" dt="2025-11-24T12:19:57.048" v="3588" actId="478"/>
          <ac:spMkLst>
            <pc:docMk/>
            <pc:sldMk cId="3058611447" sldId="944"/>
            <ac:spMk id="15" creationId="{B9F97783-4C3F-AA7B-A4A2-CFC02E553B2C}"/>
          </ac:spMkLst>
        </pc:spChg>
        <pc:spChg chg="del">
          <ac:chgData name="CIBRARIO Giulia, GOV/INDIGO" userId="07151c85-712d-4987-885e-6d5b9e4b2eaa" providerId="ADAL" clId="{FE8DC29C-0A11-4EE9-AA48-4A923EBDFF71}" dt="2025-11-24T12:22:47.010" v="3612" actId="478"/>
          <ac:spMkLst>
            <pc:docMk/>
            <pc:sldMk cId="3058611447" sldId="944"/>
            <ac:spMk id="17" creationId="{FF7E54A1-87BC-1710-E6E2-67EDE26F0801}"/>
          </ac:spMkLst>
        </pc:spChg>
        <pc:spChg chg="del">
          <ac:chgData name="CIBRARIO Giulia, GOV/INDIGO" userId="07151c85-712d-4987-885e-6d5b9e4b2eaa" providerId="ADAL" clId="{FE8DC29C-0A11-4EE9-AA48-4A923EBDFF71}" dt="2025-11-24T12:19:59.499" v="3589" actId="478"/>
          <ac:spMkLst>
            <pc:docMk/>
            <pc:sldMk cId="3058611447" sldId="944"/>
            <ac:spMk id="18" creationId="{54599287-A1E2-E7E3-CF17-83912A1F723B}"/>
          </ac:spMkLst>
        </pc:spChg>
        <pc:spChg chg="add del mod">
          <ac:chgData name="CIBRARIO Giulia, GOV/INDIGO" userId="07151c85-712d-4987-885e-6d5b9e4b2eaa" providerId="ADAL" clId="{FE8DC29C-0A11-4EE9-AA48-4A923EBDFF71}" dt="2025-11-24T12:22:47.010" v="3614"/>
          <ac:spMkLst>
            <pc:docMk/>
            <pc:sldMk cId="3058611447" sldId="944"/>
            <ac:spMk id="19" creationId="{647A1442-E6EE-0C4D-44AD-E8CEE78EBD35}"/>
          </ac:spMkLst>
        </pc:spChg>
        <pc:spChg chg="add mod">
          <ac:chgData name="CIBRARIO Giulia, GOV/INDIGO" userId="07151c85-712d-4987-885e-6d5b9e4b2eaa" providerId="ADAL" clId="{FE8DC29C-0A11-4EE9-AA48-4A923EBDFF71}" dt="2025-11-24T12:25:15.847" v="3641" actId="207"/>
          <ac:spMkLst>
            <pc:docMk/>
            <pc:sldMk cId="3058611447" sldId="944"/>
            <ac:spMk id="20" creationId="{C529BA9C-59AF-A82B-A648-87566CA98D9F}"/>
          </ac:spMkLst>
        </pc:spChg>
        <pc:spChg chg="add mod">
          <ac:chgData name="CIBRARIO Giulia, GOV/INDIGO" userId="07151c85-712d-4987-885e-6d5b9e4b2eaa" providerId="ADAL" clId="{FE8DC29C-0A11-4EE9-AA48-4A923EBDFF71}" dt="2025-11-24T12:24:35.435" v="3635" actId="208"/>
          <ac:spMkLst>
            <pc:docMk/>
            <pc:sldMk cId="3058611447" sldId="944"/>
            <ac:spMk id="21" creationId="{2DDE73AB-3123-8C4D-6D2C-8AAD0DA76135}"/>
          </ac:spMkLst>
        </pc:spChg>
        <pc:spChg chg="add mod">
          <ac:chgData name="CIBRARIO Giulia, GOV/INDIGO" userId="07151c85-712d-4987-885e-6d5b9e4b2eaa" providerId="ADAL" clId="{FE8DC29C-0A11-4EE9-AA48-4A923EBDFF71}" dt="2025-11-24T12:24:45.970" v="3637" actId="207"/>
          <ac:spMkLst>
            <pc:docMk/>
            <pc:sldMk cId="3058611447" sldId="944"/>
            <ac:spMk id="22" creationId="{0FFF9AD3-C4A7-4ECE-7A20-8E77DC8FBBC8}"/>
          </ac:spMkLst>
        </pc:spChg>
        <pc:spChg chg="mod">
          <ac:chgData name="CIBRARIO Giulia, GOV/INDIGO" userId="07151c85-712d-4987-885e-6d5b9e4b2eaa" providerId="ADAL" clId="{FE8DC29C-0A11-4EE9-AA48-4A923EBDFF71}" dt="2025-11-24T13:13:10.940" v="3666" actId="208"/>
          <ac:spMkLst>
            <pc:docMk/>
            <pc:sldMk cId="3058611447" sldId="944"/>
            <ac:spMk id="23" creationId="{14296309-018E-5B59-255B-6CAB2664A448}"/>
          </ac:spMkLst>
        </pc:spChg>
        <pc:spChg chg="add mod">
          <ac:chgData name="CIBRARIO Giulia, GOV/INDIGO" userId="07151c85-712d-4987-885e-6d5b9e4b2eaa" providerId="ADAL" clId="{FE8DC29C-0A11-4EE9-AA48-4A923EBDFF71}" dt="2025-11-24T12:25:15.847" v="3641" actId="207"/>
          <ac:spMkLst>
            <pc:docMk/>
            <pc:sldMk cId="3058611447" sldId="944"/>
            <ac:spMk id="24" creationId="{103CC1F7-1C77-E357-0185-9806BAAD0EEF}"/>
          </ac:spMkLst>
        </pc:spChg>
        <pc:spChg chg="add mod">
          <ac:chgData name="CIBRARIO Giulia, GOV/INDIGO" userId="07151c85-712d-4987-885e-6d5b9e4b2eaa" providerId="ADAL" clId="{FE8DC29C-0A11-4EE9-AA48-4A923EBDFF71}" dt="2025-11-24T12:25:04.351" v="3639" actId="207"/>
          <ac:spMkLst>
            <pc:docMk/>
            <pc:sldMk cId="3058611447" sldId="944"/>
            <ac:spMk id="25" creationId="{465582D6-9584-A7F3-68E7-1F5D5DC6E43B}"/>
          </ac:spMkLst>
        </pc:spChg>
        <pc:spChg chg="add mod">
          <ac:chgData name="CIBRARIO Giulia, GOV/INDIGO" userId="07151c85-712d-4987-885e-6d5b9e4b2eaa" providerId="ADAL" clId="{FE8DC29C-0A11-4EE9-AA48-4A923EBDFF71}" dt="2025-11-24T12:25:04.351" v="3639" actId="207"/>
          <ac:spMkLst>
            <pc:docMk/>
            <pc:sldMk cId="3058611447" sldId="944"/>
            <ac:spMk id="26" creationId="{B1C0A0C0-00B3-6F43-2E90-A54440E6E055}"/>
          </ac:spMkLst>
        </pc:spChg>
        <pc:spChg chg="mod">
          <ac:chgData name="CIBRARIO Giulia, GOV/INDIGO" userId="07151c85-712d-4987-885e-6d5b9e4b2eaa" providerId="ADAL" clId="{FE8DC29C-0A11-4EE9-AA48-4A923EBDFF71}" dt="2025-11-24T12:25:27.047" v="3643" actId="207"/>
          <ac:spMkLst>
            <pc:docMk/>
            <pc:sldMk cId="3058611447" sldId="944"/>
            <ac:spMk id="27" creationId="{665920D1-E117-60FE-196D-D866B2E2425C}"/>
          </ac:spMkLst>
        </pc:spChg>
        <pc:spChg chg="add mod">
          <ac:chgData name="CIBRARIO Giulia, GOV/INDIGO" userId="07151c85-712d-4987-885e-6d5b9e4b2eaa" providerId="ADAL" clId="{FE8DC29C-0A11-4EE9-AA48-4A923EBDFF71}" dt="2025-11-24T12:25:27.047" v="3643" actId="207"/>
          <ac:spMkLst>
            <pc:docMk/>
            <pc:sldMk cId="3058611447" sldId="944"/>
            <ac:spMk id="28" creationId="{91432145-8182-A73C-3035-86738FC630CB}"/>
          </ac:spMkLst>
        </pc:spChg>
        <pc:spChg chg="add mod">
          <ac:chgData name="CIBRARIO Giulia, GOV/INDIGO" userId="07151c85-712d-4987-885e-6d5b9e4b2eaa" providerId="ADAL" clId="{FE8DC29C-0A11-4EE9-AA48-4A923EBDFF71}" dt="2025-11-24T12:25:27.047" v="3643" actId="207"/>
          <ac:spMkLst>
            <pc:docMk/>
            <pc:sldMk cId="3058611447" sldId="944"/>
            <ac:spMk id="29" creationId="{6659F66F-6172-DCB5-FC88-1B88E4E8E416}"/>
          </ac:spMkLst>
        </pc:spChg>
        <pc:spChg chg="mod">
          <ac:chgData name="CIBRARIO Giulia, GOV/INDIGO" userId="07151c85-712d-4987-885e-6d5b9e4b2eaa" providerId="ADAL" clId="{FE8DC29C-0A11-4EE9-AA48-4A923EBDFF71}" dt="2025-11-24T12:25:27.047" v="3643" actId="207"/>
          <ac:spMkLst>
            <pc:docMk/>
            <pc:sldMk cId="3058611447" sldId="944"/>
            <ac:spMk id="30" creationId="{C1870C6A-A6FF-0D02-E2F9-554B785D01A2}"/>
          </ac:spMkLst>
        </pc:spChg>
        <pc:spChg chg="add del mod">
          <ac:chgData name="CIBRARIO Giulia, GOV/INDIGO" userId="07151c85-712d-4987-885e-6d5b9e4b2eaa" providerId="ADAL" clId="{FE8DC29C-0A11-4EE9-AA48-4A923EBDFF71}" dt="2025-11-24T12:23:13.773" v="3619" actId="478"/>
          <ac:spMkLst>
            <pc:docMk/>
            <pc:sldMk cId="3058611447" sldId="944"/>
            <ac:spMk id="31" creationId="{3EBEA6EB-F643-FBE6-CEE3-D39E167880B9}"/>
          </ac:spMkLst>
        </pc:spChg>
        <pc:spChg chg="del mod">
          <ac:chgData name="CIBRARIO Giulia, GOV/INDIGO" userId="07151c85-712d-4987-885e-6d5b9e4b2eaa" providerId="ADAL" clId="{FE8DC29C-0A11-4EE9-AA48-4A923EBDFF71}" dt="2025-11-24T12:23:30.330" v="3623" actId="478"/>
          <ac:spMkLst>
            <pc:docMk/>
            <pc:sldMk cId="3058611447" sldId="944"/>
            <ac:spMk id="32" creationId="{AD83A89A-7D13-27DA-5412-362C43E55067}"/>
          </ac:spMkLst>
        </pc:spChg>
        <pc:spChg chg="add mod ord">
          <ac:chgData name="CIBRARIO Giulia, GOV/INDIGO" userId="07151c85-712d-4987-885e-6d5b9e4b2eaa" providerId="ADAL" clId="{FE8DC29C-0A11-4EE9-AA48-4A923EBDFF71}" dt="2025-11-24T12:26:35.843" v="3653" actId="113"/>
          <ac:spMkLst>
            <pc:docMk/>
            <pc:sldMk cId="3058611447" sldId="944"/>
            <ac:spMk id="33" creationId="{3F4FC391-A788-077C-871F-158354D7DCB9}"/>
          </ac:spMkLst>
        </pc:spChg>
        <pc:spChg chg="add del mod ord">
          <ac:chgData name="CIBRARIO Giulia, GOV/INDIGO" userId="07151c85-712d-4987-885e-6d5b9e4b2eaa" providerId="ADAL" clId="{FE8DC29C-0A11-4EE9-AA48-4A923EBDFF71}" dt="2025-11-24T12:22:57.587" v="3616" actId="478"/>
          <ac:spMkLst>
            <pc:docMk/>
            <pc:sldMk cId="3058611447" sldId="944"/>
            <ac:spMk id="34" creationId="{4379FCBD-2277-FBA9-86EB-00804FBDCE31}"/>
          </ac:spMkLst>
        </pc:spChg>
        <pc:spChg chg="add del mod ord">
          <ac:chgData name="CIBRARIO Giulia, GOV/INDIGO" userId="07151c85-712d-4987-885e-6d5b9e4b2eaa" providerId="ADAL" clId="{FE8DC29C-0A11-4EE9-AA48-4A923EBDFF71}" dt="2025-11-24T12:26:18.092" v="3651" actId="114"/>
          <ac:spMkLst>
            <pc:docMk/>
            <pc:sldMk cId="3058611447" sldId="944"/>
            <ac:spMk id="35" creationId="{F50357C6-63A9-1E30-6603-56273DA9499C}"/>
          </ac:spMkLst>
        </pc:spChg>
        <pc:spChg chg="add del mod ord">
          <ac:chgData name="CIBRARIO Giulia, GOV/INDIGO" userId="07151c85-712d-4987-885e-6d5b9e4b2eaa" providerId="ADAL" clId="{FE8DC29C-0A11-4EE9-AA48-4A923EBDFF71}" dt="2025-11-24T12:26:27.486" v="3652" actId="478"/>
          <ac:spMkLst>
            <pc:docMk/>
            <pc:sldMk cId="3058611447" sldId="944"/>
            <ac:spMk id="36" creationId="{58D05CE8-2A7A-8F02-3459-8F8C46AAA060}"/>
          </ac:spMkLst>
        </pc:spChg>
        <pc:grpChg chg="del">
          <ac:chgData name="CIBRARIO Giulia, GOV/INDIGO" userId="07151c85-712d-4987-885e-6d5b9e4b2eaa" providerId="ADAL" clId="{FE8DC29C-0A11-4EE9-AA48-4A923EBDFF71}" dt="2025-11-24T12:20:51.370" v="3600" actId="478"/>
          <ac:grpSpMkLst>
            <pc:docMk/>
            <pc:sldMk cId="3058611447" sldId="944"/>
            <ac:grpSpMk id="4" creationId="{9F46FF4E-BF14-0BF4-C4B0-A7EC98015701}"/>
          </ac:grpSpMkLst>
        </pc:grpChg>
        <pc:picChg chg="del">
          <ac:chgData name="CIBRARIO Giulia, GOV/INDIGO" userId="07151c85-712d-4987-885e-6d5b9e4b2eaa" providerId="ADAL" clId="{FE8DC29C-0A11-4EE9-AA48-4A923EBDFF71}" dt="2025-11-24T12:22:06.143" v="3603" actId="478"/>
          <ac:picMkLst>
            <pc:docMk/>
            <pc:sldMk cId="3058611447" sldId="944"/>
            <ac:picMk id="5" creationId="{655C22C6-39A7-C6A2-D9AC-3D8553D58D96}"/>
          </ac:picMkLst>
        </pc:picChg>
      </pc:sldChg>
      <pc:sldChg chg="del">
        <pc:chgData name="CIBRARIO Giulia, GOV/INDIGO" userId="07151c85-712d-4987-885e-6d5b9e4b2eaa" providerId="ADAL" clId="{FE8DC29C-0A11-4EE9-AA48-4A923EBDFF71}" dt="2025-11-24T14:52:21.227" v="3804" actId="47"/>
        <pc:sldMkLst>
          <pc:docMk/>
          <pc:sldMk cId="4041614329" sldId="947"/>
        </pc:sldMkLst>
      </pc:sldChg>
      <pc:sldChg chg="addSp delSp modSp add mod modClrScheme chgLayout">
        <pc:chgData name="CIBRARIO Giulia, GOV/INDIGO" userId="07151c85-712d-4987-885e-6d5b9e4b2eaa" providerId="ADAL" clId="{FE8DC29C-0A11-4EE9-AA48-4A923EBDFF71}" dt="2025-11-24T15:26:00.413" v="5679" actId="478"/>
        <pc:sldMkLst>
          <pc:docMk/>
          <pc:sldMk cId="1757016789" sldId="948"/>
        </pc:sldMkLst>
        <pc:spChg chg="add del mod ord">
          <ac:chgData name="CIBRARIO Giulia, GOV/INDIGO" userId="07151c85-712d-4987-885e-6d5b9e4b2eaa" providerId="ADAL" clId="{FE8DC29C-0A11-4EE9-AA48-4A923EBDFF71}" dt="2025-11-24T15:26:00.413" v="5679" actId="478"/>
          <ac:spMkLst>
            <pc:docMk/>
            <pc:sldMk cId="1757016789" sldId="948"/>
            <ac:spMk id="2" creationId="{405AC4CD-C1CE-8404-D135-488D0E891C07}"/>
          </ac:spMkLst>
        </pc:spChg>
        <pc:spChg chg="add mod ord">
          <ac:chgData name="CIBRARIO Giulia, GOV/INDIGO" userId="07151c85-712d-4987-885e-6d5b9e4b2eaa" providerId="ADAL" clId="{FE8DC29C-0A11-4EE9-AA48-4A923EBDFF71}" dt="2025-11-24T14:50:15.791" v="3791" actId="207"/>
          <ac:spMkLst>
            <pc:docMk/>
            <pc:sldMk cId="1757016789" sldId="948"/>
            <ac:spMk id="4" creationId="{582AF045-3733-2E9E-B949-1C36E582E645}"/>
          </ac:spMkLst>
        </pc:spChg>
        <pc:spChg chg="del mod">
          <ac:chgData name="CIBRARIO Giulia, GOV/INDIGO" userId="07151c85-712d-4987-885e-6d5b9e4b2eaa" providerId="ADAL" clId="{FE8DC29C-0A11-4EE9-AA48-4A923EBDFF71}" dt="2025-11-24T14:46:48.222" v="3681" actId="478"/>
          <ac:spMkLst>
            <pc:docMk/>
            <pc:sldMk cId="1757016789" sldId="948"/>
            <ac:spMk id="7" creationId="{7020BB88-ACF6-6457-27CB-452C01F75D7E}"/>
          </ac:spMkLst>
        </pc:spChg>
        <pc:spChg chg="add del mod ord">
          <ac:chgData name="CIBRARIO Giulia, GOV/INDIGO" userId="07151c85-712d-4987-885e-6d5b9e4b2eaa" providerId="ADAL" clId="{FE8DC29C-0A11-4EE9-AA48-4A923EBDFF71}" dt="2025-11-24T14:46:14.792" v="3674" actId="478"/>
          <ac:spMkLst>
            <pc:docMk/>
            <pc:sldMk cId="1757016789" sldId="948"/>
            <ac:spMk id="8" creationId="{5036E8E6-473E-1729-CC35-13DF055C61C7}"/>
          </ac:spMkLst>
        </pc:spChg>
        <pc:spChg chg="add mod">
          <ac:chgData name="CIBRARIO Giulia, GOV/INDIGO" userId="07151c85-712d-4987-885e-6d5b9e4b2eaa" providerId="ADAL" clId="{FE8DC29C-0A11-4EE9-AA48-4A923EBDFF71}" dt="2025-11-24T14:48:34.601" v="3705" actId="14100"/>
          <ac:spMkLst>
            <pc:docMk/>
            <pc:sldMk cId="1757016789" sldId="948"/>
            <ac:spMk id="9" creationId="{AD1BAFBF-C20E-4D22-F143-FC3A7390D63E}"/>
          </ac:spMkLst>
        </pc:spChg>
        <pc:spChg chg="del">
          <ac:chgData name="CIBRARIO Giulia, GOV/INDIGO" userId="07151c85-712d-4987-885e-6d5b9e4b2eaa" providerId="ADAL" clId="{FE8DC29C-0A11-4EE9-AA48-4A923EBDFF71}" dt="2025-11-24T14:46:50.401" v="3682" actId="478"/>
          <ac:spMkLst>
            <pc:docMk/>
            <pc:sldMk cId="1757016789" sldId="948"/>
            <ac:spMk id="11" creationId="{27905512-CA8F-0FB0-4E5B-5329D4535085}"/>
          </ac:spMkLst>
        </pc:spChg>
        <pc:spChg chg="del mod">
          <ac:chgData name="CIBRARIO Giulia, GOV/INDIGO" userId="07151c85-712d-4987-885e-6d5b9e4b2eaa" providerId="ADAL" clId="{FE8DC29C-0A11-4EE9-AA48-4A923EBDFF71}" dt="2025-11-24T14:47:06.737" v="3688" actId="478"/>
          <ac:spMkLst>
            <pc:docMk/>
            <pc:sldMk cId="1757016789" sldId="948"/>
            <ac:spMk id="12" creationId="{08546FCA-4E66-482F-E526-6A1AD4F33ECE}"/>
          </ac:spMkLst>
        </pc:spChg>
        <pc:picChg chg="add del mod">
          <ac:chgData name="CIBRARIO Giulia, GOV/INDIGO" userId="07151c85-712d-4987-885e-6d5b9e4b2eaa" providerId="ADAL" clId="{FE8DC29C-0A11-4EE9-AA48-4A923EBDFF71}" dt="2025-11-24T14:47:54.711" v="3700" actId="1440"/>
          <ac:picMkLst>
            <pc:docMk/>
            <pc:sldMk cId="1757016789" sldId="948"/>
            <ac:picMk id="5" creationId="{268415B4-991F-D74E-55D0-896F1F06572D}"/>
          </ac:picMkLst>
        </pc:picChg>
      </pc:sldChg>
      <pc:sldChg chg="addSp delSp modSp add mod">
        <pc:chgData name="CIBRARIO Giulia, GOV/INDIGO" userId="07151c85-712d-4987-885e-6d5b9e4b2eaa" providerId="ADAL" clId="{FE8DC29C-0A11-4EE9-AA48-4A923EBDFF71}" dt="2025-11-24T14:52:12.993" v="3803" actId="13926"/>
        <pc:sldMkLst>
          <pc:docMk/>
          <pc:sldMk cId="4222872033" sldId="949"/>
        </pc:sldMkLst>
        <pc:spChg chg="mod">
          <ac:chgData name="CIBRARIO Giulia, GOV/INDIGO" userId="07151c85-712d-4987-885e-6d5b9e4b2eaa" providerId="ADAL" clId="{FE8DC29C-0A11-4EE9-AA48-4A923EBDFF71}" dt="2025-11-24T14:51:03.721" v="3798" actId="14100"/>
          <ac:spMkLst>
            <pc:docMk/>
            <pc:sldMk cId="4222872033" sldId="949"/>
            <ac:spMk id="4" creationId="{EAB9B85B-AA37-BDA5-F060-933B02174E08}"/>
          </ac:spMkLst>
        </pc:spChg>
        <pc:spChg chg="del">
          <ac:chgData name="CIBRARIO Giulia, GOV/INDIGO" userId="07151c85-712d-4987-885e-6d5b9e4b2eaa" providerId="ADAL" clId="{FE8DC29C-0A11-4EE9-AA48-4A923EBDFF71}" dt="2025-11-24T14:50:43.833" v="3795" actId="478"/>
          <ac:spMkLst>
            <pc:docMk/>
            <pc:sldMk cId="4222872033" sldId="949"/>
            <ac:spMk id="6" creationId="{A4FF72D9-283D-C847-840D-577C7C5B1C32}"/>
          </ac:spMkLst>
        </pc:spChg>
        <pc:spChg chg="mod">
          <ac:chgData name="CIBRARIO Giulia, GOV/INDIGO" userId="07151c85-712d-4987-885e-6d5b9e4b2eaa" providerId="ADAL" clId="{FE8DC29C-0A11-4EE9-AA48-4A923EBDFF71}" dt="2025-11-24T14:52:01.230" v="3801" actId="13926"/>
          <ac:spMkLst>
            <pc:docMk/>
            <pc:sldMk cId="4222872033" sldId="949"/>
            <ac:spMk id="8" creationId="{B69EADE3-87EF-D04E-B714-5B44202FCC28}"/>
          </ac:spMkLst>
        </pc:spChg>
        <pc:spChg chg="mod">
          <ac:chgData name="CIBRARIO Giulia, GOV/INDIGO" userId="07151c85-712d-4987-885e-6d5b9e4b2eaa" providerId="ADAL" clId="{FE8DC29C-0A11-4EE9-AA48-4A923EBDFF71}" dt="2025-11-24T14:52:07.542" v="3802" actId="13926"/>
          <ac:spMkLst>
            <pc:docMk/>
            <pc:sldMk cId="4222872033" sldId="949"/>
            <ac:spMk id="10" creationId="{46C27131-68F8-8896-9C7C-085D764682AD}"/>
          </ac:spMkLst>
        </pc:spChg>
        <pc:spChg chg="mod">
          <ac:chgData name="CIBRARIO Giulia, GOV/INDIGO" userId="07151c85-712d-4987-885e-6d5b9e4b2eaa" providerId="ADAL" clId="{FE8DC29C-0A11-4EE9-AA48-4A923EBDFF71}" dt="2025-11-24T14:52:12.993" v="3803" actId="13926"/>
          <ac:spMkLst>
            <pc:docMk/>
            <pc:sldMk cId="4222872033" sldId="949"/>
            <ac:spMk id="11" creationId="{648790AC-5E91-11E8-FAF6-34499270F677}"/>
          </ac:spMkLst>
        </pc:spChg>
        <pc:spChg chg="mod">
          <ac:chgData name="CIBRARIO Giulia, GOV/INDIGO" userId="07151c85-712d-4987-885e-6d5b9e4b2eaa" providerId="ADAL" clId="{FE8DC29C-0A11-4EE9-AA48-4A923EBDFF71}" dt="2025-11-24T14:51:56.541" v="3800" actId="13926"/>
          <ac:spMkLst>
            <pc:docMk/>
            <pc:sldMk cId="4222872033" sldId="949"/>
            <ac:spMk id="12" creationId="{E0A5E8CC-2714-B8F7-80DB-9DC2F3F2FF7D}"/>
          </ac:spMkLst>
        </pc:spChg>
        <pc:spChg chg="mod">
          <ac:chgData name="CIBRARIO Giulia, GOV/INDIGO" userId="07151c85-712d-4987-885e-6d5b9e4b2eaa" providerId="ADAL" clId="{FE8DC29C-0A11-4EE9-AA48-4A923EBDFF71}" dt="2025-11-24T14:51:56.541" v="3800" actId="13926"/>
          <ac:spMkLst>
            <pc:docMk/>
            <pc:sldMk cId="4222872033" sldId="949"/>
            <ac:spMk id="13" creationId="{F4E8802D-66C3-B493-01D8-AA91E8126467}"/>
          </ac:spMkLst>
        </pc:spChg>
        <pc:spChg chg="mod">
          <ac:chgData name="CIBRARIO Giulia, GOV/INDIGO" userId="07151c85-712d-4987-885e-6d5b9e4b2eaa" providerId="ADAL" clId="{FE8DC29C-0A11-4EE9-AA48-4A923EBDFF71}" dt="2025-11-24T14:51:56.541" v="3800" actId="13926"/>
          <ac:spMkLst>
            <pc:docMk/>
            <pc:sldMk cId="4222872033" sldId="949"/>
            <ac:spMk id="15" creationId="{75340CAD-717B-98FA-E940-A85BD8C2E30C}"/>
          </ac:spMkLst>
        </pc:spChg>
        <pc:spChg chg="mod">
          <ac:chgData name="CIBRARIO Giulia, GOV/INDIGO" userId="07151c85-712d-4987-885e-6d5b9e4b2eaa" providerId="ADAL" clId="{FE8DC29C-0A11-4EE9-AA48-4A923EBDFF71}" dt="2025-11-24T14:51:56.541" v="3800" actId="13926"/>
          <ac:spMkLst>
            <pc:docMk/>
            <pc:sldMk cId="4222872033" sldId="949"/>
            <ac:spMk id="17" creationId="{79AA1482-9D2F-5B27-3B3C-BA4515F45A0A}"/>
          </ac:spMkLst>
        </pc:spChg>
        <pc:spChg chg="mod">
          <ac:chgData name="CIBRARIO Giulia, GOV/INDIGO" userId="07151c85-712d-4987-885e-6d5b9e4b2eaa" providerId="ADAL" clId="{FE8DC29C-0A11-4EE9-AA48-4A923EBDFF71}" dt="2025-11-24T14:52:07.542" v="3802" actId="13926"/>
          <ac:spMkLst>
            <pc:docMk/>
            <pc:sldMk cId="4222872033" sldId="949"/>
            <ac:spMk id="18" creationId="{A55F47A6-2629-D1E1-08E0-99EFF3C763BF}"/>
          </ac:spMkLst>
        </pc:spChg>
        <pc:spChg chg="mod">
          <ac:chgData name="CIBRARIO Giulia, GOV/INDIGO" userId="07151c85-712d-4987-885e-6d5b9e4b2eaa" providerId="ADAL" clId="{FE8DC29C-0A11-4EE9-AA48-4A923EBDFF71}" dt="2025-11-24T14:52:07.542" v="3802" actId="13926"/>
          <ac:spMkLst>
            <pc:docMk/>
            <pc:sldMk cId="4222872033" sldId="949"/>
            <ac:spMk id="19" creationId="{5017742C-DE0C-4793-8E1A-7E17EB007C07}"/>
          </ac:spMkLst>
        </pc:spChg>
        <pc:spChg chg="mod">
          <ac:chgData name="CIBRARIO Giulia, GOV/INDIGO" userId="07151c85-712d-4987-885e-6d5b9e4b2eaa" providerId="ADAL" clId="{FE8DC29C-0A11-4EE9-AA48-4A923EBDFF71}" dt="2025-11-24T14:52:12.993" v="3803" actId="13926"/>
          <ac:spMkLst>
            <pc:docMk/>
            <pc:sldMk cId="4222872033" sldId="949"/>
            <ac:spMk id="20" creationId="{D63BC692-D7B7-D2F3-739F-FA0327F4CDA0}"/>
          </ac:spMkLst>
        </pc:spChg>
        <pc:spChg chg="mod">
          <ac:chgData name="CIBRARIO Giulia, GOV/INDIGO" userId="07151c85-712d-4987-885e-6d5b9e4b2eaa" providerId="ADAL" clId="{FE8DC29C-0A11-4EE9-AA48-4A923EBDFF71}" dt="2025-11-24T14:52:12.993" v="3803" actId="13926"/>
          <ac:spMkLst>
            <pc:docMk/>
            <pc:sldMk cId="4222872033" sldId="949"/>
            <ac:spMk id="21" creationId="{88B336EA-E19B-ABB1-163D-A50731DE5D83}"/>
          </ac:spMkLst>
        </pc:spChg>
        <pc:grpChg chg="mod">
          <ac:chgData name="CIBRARIO Giulia, GOV/INDIGO" userId="07151c85-712d-4987-885e-6d5b9e4b2eaa" providerId="ADAL" clId="{FE8DC29C-0A11-4EE9-AA48-4A923EBDFF71}" dt="2025-11-24T14:50:58.390" v="3797" actId="1076"/>
          <ac:grpSpMkLst>
            <pc:docMk/>
            <pc:sldMk cId="4222872033" sldId="949"/>
            <ac:grpSpMk id="7" creationId="{C8978DA3-2F71-9A6F-1C63-5E04EB65D0EA}"/>
          </ac:grpSpMkLst>
        </pc:grpChg>
        <pc:picChg chg="del">
          <ac:chgData name="CIBRARIO Giulia, GOV/INDIGO" userId="07151c85-712d-4987-885e-6d5b9e4b2eaa" providerId="ADAL" clId="{FE8DC29C-0A11-4EE9-AA48-4A923EBDFF71}" dt="2025-11-24T14:50:40.723" v="3794" actId="478"/>
          <ac:picMkLst>
            <pc:docMk/>
            <pc:sldMk cId="4222872033" sldId="949"/>
            <ac:picMk id="5" creationId="{5FB71CF2-1161-A9BE-C1A3-199A8781D0AD}"/>
          </ac:picMkLst>
        </pc:picChg>
      </pc:sldChg>
      <pc:sldChg chg="addSp delSp modSp add mod modNotesTx">
        <pc:chgData name="CIBRARIO Giulia, GOV/INDIGO" userId="07151c85-712d-4987-885e-6d5b9e4b2eaa" providerId="ADAL" clId="{FE8DC29C-0A11-4EE9-AA48-4A923EBDFF71}" dt="2025-11-24T14:57:25.761" v="3836" actId="478"/>
        <pc:sldMkLst>
          <pc:docMk/>
          <pc:sldMk cId="3760519612" sldId="950"/>
        </pc:sldMkLst>
        <pc:spChg chg="del">
          <ac:chgData name="CIBRARIO Giulia, GOV/INDIGO" userId="07151c85-712d-4987-885e-6d5b9e4b2eaa" providerId="ADAL" clId="{FE8DC29C-0A11-4EE9-AA48-4A923EBDFF71}" dt="2025-11-24T14:57:25.761" v="3836" actId="478"/>
          <ac:spMkLst>
            <pc:docMk/>
            <pc:sldMk cId="3760519612" sldId="950"/>
            <ac:spMk id="2" creationId="{470BE110-0ABA-E430-A12F-76C35ED1BD3C}"/>
          </ac:spMkLst>
        </pc:spChg>
        <pc:spChg chg="mod">
          <ac:chgData name="CIBRARIO Giulia, GOV/INDIGO" userId="07151c85-712d-4987-885e-6d5b9e4b2eaa" providerId="ADAL" clId="{FE8DC29C-0A11-4EE9-AA48-4A923EBDFF71}" dt="2025-11-24T14:56:50.541" v="3831" actId="12"/>
          <ac:spMkLst>
            <pc:docMk/>
            <pc:sldMk cId="3760519612" sldId="950"/>
            <ac:spMk id="4" creationId="{4CBA7315-3BD2-25D3-737B-9D4C8B89D085}"/>
          </ac:spMkLst>
        </pc:spChg>
        <pc:spChg chg="add mod">
          <ac:chgData name="CIBRARIO Giulia, GOV/INDIGO" userId="07151c85-712d-4987-885e-6d5b9e4b2eaa" providerId="ADAL" clId="{FE8DC29C-0A11-4EE9-AA48-4A923EBDFF71}" dt="2025-11-24T14:53:10.134" v="3812" actId="13926"/>
          <ac:spMkLst>
            <pc:docMk/>
            <pc:sldMk cId="3760519612" sldId="950"/>
            <ac:spMk id="5" creationId="{BD99D0A7-4E9D-BCEA-D745-44CA84781BBA}"/>
          </ac:spMkLst>
        </pc:spChg>
        <pc:spChg chg="add mod">
          <ac:chgData name="CIBRARIO Giulia, GOV/INDIGO" userId="07151c85-712d-4987-885e-6d5b9e4b2eaa" providerId="ADAL" clId="{FE8DC29C-0A11-4EE9-AA48-4A923EBDFF71}" dt="2025-11-24T14:53:10.134" v="3812" actId="13926"/>
          <ac:spMkLst>
            <pc:docMk/>
            <pc:sldMk cId="3760519612" sldId="950"/>
            <ac:spMk id="6" creationId="{DD6DA6BE-849A-F3EF-BFB7-48F0F6DBCF25}"/>
          </ac:spMkLst>
        </pc:spChg>
        <pc:spChg chg="mod">
          <ac:chgData name="CIBRARIO Giulia, GOV/INDIGO" userId="07151c85-712d-4987-885e-6d5b9e4b2eaa" providerId="ADAL" clId="{FE8DC29C-0A11-4EE9-AA48-4A923EBDFF71}" dt="2025-11-24T14:52:48.036" v="3808"/>
          <ac:spMkLst>
            <pc:docMk/>
            <pc:sldMk cId="3760519612" sldId="950"/>
            <ac:spMk id="9" creationId="{D82CF4BF-4783-49DE-5233-5846D464CB4F}"/>
          </ac:spMkLst>
        </pc:spChg>
        <pc:spChg chg="add mod">
          <ac:chgData name="CIBRARIO Giulia, GOV/INDIGO" userId="07151c85-712d-4987-885e-6d5b9e4b2eaa" providerId="ADAL" clId="{FE8DC29C-0A11-4EE9-AA48-4A923EBDFF71}" dt="2025-11-24T14:53:10.134" v="3812" actId="13926"/>
          <ac:spMkLst>
            <pc:docMk/>
            <pc:sldMk cId="3760519612" sldId="950"/>
            <ac:spMk id="22" creationId="{A93AF396-7A30-4F25-BF93-C39B0B203524}"/>
          </ac:spMkLst>
        </pc:spChg>
        <pc:spChg chg="add mod">
          <ac:chgData name="CIBRARIO Giulia, GOV/INDIGO" userId="07151c85-712d-4987-885e-6d5b9e4b2eaa" providerId="ADAL" clId="{FE8DC29C-0A11-4EE9-AA48-4A923EBDFF71}" dt="2025-11-24T14:53:10.134" v="3812" actId="13926"/>
          <ac:spMkLst>
            <pc:docMk/>
            <pc:sldMk cId="3760519612" sldId="950"/>
            <ac:spMk id="23" creationId="{D0425DE1-AB34-4862-A19A-575B910085AD}"/>
          </ac:spMkLst>
        </pc:spChg>
        <pc:spChg chg="add mod">
          <ac:chgData name="CIBRARIO Giulia, GOV/INDIGO" userId="07151c85-712d-4987-885e-6d5b9e4b2eaa" providerId="ADAL" clId="{FE8DC29C-0A11-4EE9-AA48-4A923EBDFF71}" dt="2025-11-24T14:53:10.134" v="3812" actId="13926"/>
          <ac:spMkLst>
            <pc:docMk/>
            <pc:sldMk cId="3760519612" sldId="950"/>
            <ac:spMk id="24" creationId="{BA28EDB6-D2AA-12CF-4B9E-CF58F2FEEB9C}"/>
          </ac:spMkLst>
        </pc:spChg>
        <pc:spChg chg="add mod">
          <ac:chgData name="CIBRARIO Giulia, GOV/INDIGO" userId="07151c85-712d-4987-885e-6d5b9e4b2eaa" providerId="ADAL" clId="{FE8DC29C-0A11-4EE9-AA48-4A923EBDFF71}" dt="2025-11-24T14:53:10.134" v="3812" actId="13926"/>
          <ac:spMkLst>
            <pc:docMk/>
            <pc:sldMk cId="3760519612" sldId="950"/>
            <ac:spMk id="25" creationId="{5EBD729E-B648-BCCB-D730-2BB9DD5DCB09}"/>
          </ac:spMkLst>
        </pc:spChg>
        <pc:grpChg chg="del">
          <ac:chgData name="CIBRARIO Giulia, GOV/INDIGO" userId="07151c85-712d-4987-885e-6d5b9e4b2eaa" providerId="ADAL" clId="{FE8DC29C-0A11-4EE9-AA48-4A923EBDFF71}" dt="2025-11-24T14:52:59.499" v="3809" actId="478"/>
          <ac:grpSpMkLst>
            <pc:docMk/>
            <pc:sldMk cId="3760519612" sldId="950"/>
            <ac:grpSpMk id="7" creationId="{9495F71A-19A1-2A4F-BE60-08AD5DBB8241}"/>
          </ac:grpSpMkLst>
        </pc:grpChg>
      </pc:sldChg>
      <pc:sldChg chg="addSp delSp modSp add mod modClrScheme chgLayout modNotesTx">
        <pc:chgData name="CIBRARIO Giulia, GOV/INDIGO" userId="07151c85-712d-4987-885e-6d5b9e4b2eaa" providerId="ADAL" clId="{FE8DC29C-0A11-4EE9-AA48-4A923EBDFF71}" dt="2025-11-24T15:18:23.562" v="5418" actId="1076"/>
        <pc:sldMkLst>
          <pc:docMk/>
          <pc:sldMk cId="2052626588" sldId="951"/>
        </pc:sldMkLst>
        <pc:spChg chg="mod ord">
          <ac:chgData name="CIBRARIO Giulia, GOV/INDIGO" userId="07151c85-712d-4987-885e-6d5b9e4b2eaa" providerId="ADAL" clId="{FE8DC29C-0A11-4EE9-AA48-4A923EBDFF71}" dt="2025-11-24T15:08:43.625" v="4151" actId="700"/>
          <ac:spMkLst>
            <pc:docMk/>
            <pc:sldMk cId="2052626588" sldId="951"/>
            <ac:spMk id="2" creationId="{C7967BA7-BC82-3791-3ACE-84694E8894D9}"/>
          </ac:spMkLst>
        </pc:spChg>
        <pc:spChg chg="add mod ord">
          <ac:chgData name="CIBRARIO Giulia, GOV/INDIGO" userId="07151c85-712d-4987-885e-6d5b9e4b2eaa" providerId="ADAL" clId="{FE8DC29C-0A11-4EE9-AA48-4A923EBDFF71}" dt="2025-11-24T15:07:04.839" v="4000" actId="700"/>
          <ac:spMkLst>
            <pc:docMk/>
            <pc:sldMk cId="2052626588" sldId="951"/>
            <ac:spMk id="4" creationId="{5D8B9E68-CA2D-D8AC-F472-3785492430DA}"/>
          </ac:spMkLst>
        </pc:spChg>
        <pc:spChg chg="del">
          <ac:chgData name="CIBRARIO Giulia, GOV/INDIGO" userId="07151c85-712d-4987-885e-6d5b9e4b2eaa" providerId="ADAL" clId="{FE8DC29C-0A11-4EE9-AA48-4A923EBDFF71}" dt="2025-11-24T15:06:42.988" v="3998" actId="478"/>
          <ac:spMkLst>
            <pc:docMk/>
            <pc:sldMk cId="2052626588" sldId="951"/>
            <ac:spMk id="5" creationId="{16627B9A-7733-47E3-1338-99A46F6CC09A}"/>
          </ac:spMkLst>
        </pc:spChg>
        <pc:spChg chg="del">
          <ac:chgData name="CIBRARIO Giulia, GOV/INDIGO" userId="07151c85-712d-4987-885e-6d5b9e4b2eaa" providerId="ADAL" clId="{FE8DC29C-0A11-4EE9-AA48-4A923EBDFF71}" dt="2025-11-24T15:06:42.988" v="3998" actId="478"/>
          <ac:spMkLst>
            <pc:docMk/>
            <pc:sldMk cId="2052626588" sldId="951"/>
            <ac:spMk id="6" creationId="{9151CD15-0D0D-A035-E507-C906B5883623}"/>
          </ac:spMkLst>
        </pc:spChg>
        <pc:spChg chg="del mod ord">
          <ac:chgData name="CIBRARIO Giulia, GOV/INDIGO" userId="07151c85-712d-4987-885e-6d5b9e4b2eaa" providerId="ADAL" clId="{FE8DC29C-0A11-4EE9-AA48-4A923EBDFF71}" dt="2025-11-24T15:07:54.654" v="4001" actId="700"/>
          <ac:spMkLst>
            <pc:docMk/>
            <pc:sldMk cId="2052626588" sldId="951"/>
            <ac:spMk id="7" creationId="{5026E6B7-413E-B85C-D064-DA5229207148}"/>
          </ac:spMkLst>
        </pc:spChg>
        <pc:spChg chg="add mod ord">
          <ac:chgData name="CIBRARIO Giulia, GOV/INDIGO" userId="07151c85-712d-4987-885e-6d5b9e4b2eaa" providerId="ADAL" clId="{FE8DC29C-0A11-4EE9-AA48-4A923EBDFF71}" dt="2025-11-24T15:07:04.839" v="4000" actId="700"/>
          <ac:spMkLst>
            <pc:docMk/>
            <pc:sldMk cId="2052626588" sldId="951"/>
            <ac:spMk id="8" creationId="{6EBDC80B-9B7D-D1C4-776D-82135FE5E604}"/>
          </ac:spMkLst>
        </pc:spChg>
        <pc:spChg chg="add del mod ord">
          <ac:chgData name="CIBRARIO Giulia, GOV/INDIGO" userId="07151c85-712d-4987-885e-6d5b9e4b2eaa" providerId="ADAL" clId="{FE8DC29C-0A11-4EE9-AA48-4A923EBDFF71}" dt="2025-11-24T15:07:54.654" v="4001" actId="700"/>
          <ac:spMkLst>
            <pc:docMk/>
            <pc:sldMk cId="2052626588" sldId="951"/>
            <ac:spMk id="9" creationId="{E73ED528-15D1-7830-5C3C-6298DA16F5CF}"/>
          </ac:spMkLst>
        </pc:spChg>
        <pc:spChg chg="del mod ord">
          <ac:chgData name="CIBRARIO Giulia, GOV/INDIGO" userId="07151c85-712d-4987-885e-6d5b9e4b2eaa" providerId="ADAL" clId="{FE8DC29C-0A11-4EE9-AA48-4A923EBDFF71}" dt="2025-11-24T15:07:54.654" v="4001" actId="700"/>
          <ac:spMkLst>
            <pc:docMk/>
            <pc:sldMk cId="2052626588" sldId="951"/>
            <ac:spMk id="11" creationId="{3B1C1F07-A0A9-5946-1E99-5E00EFA945C2}"/>
          </ac:spMkLst>
        </pc:spChg>
        <pc:spChg chg="del">
          <ac:chgData name="CIBRARIO Giulia, GOV/INDIGO" userId="07151c85-712d-4987-885e-6d5b9e4b2eaa" providerId="ADAL" clId="{FE8DC29C-0A11-4EE9-AA48-4A923EBDFF71}" dt="2025-11-24T15:06:42.988" v="3998" actId="478"/>
          <ac:spMkLst>
            <pc:docMk/>
            <pc:sldMk cId="2052626588" sldId="951"/>
            <ac:spMk id="12" creationId="{6C4278B9-2B81-2938-7CEE-AB2921B0B0E0}"/>
          </ac:spMkLst>
        </pc:spChg>
        <pc:spChg chg="add del mod ord">
          <ac:chgData name="CIBRARIO Giulia, GOV/INDIGO" userId="07151c85-712d-4987-885e-6d5b9e4b2eaa" providerId="ADAL" clId="{FE8DC29C-0A11-4EE9-AA48-4A923EBDFF71}" dt="2025-11-24T15:07:54.654" v="4001" actId="700"/>
          <ac:spMkLst>
            <pc:docMk/>
            <pc:sldMk cId="2052626588" sldId="951"/>
            <ac:spMk id="13" creationId="{BBB10E12-3303-E05E-2B90-D2D720926930}"/>
          </ac:spMkLst>
        </pc:spChg>
        <pc:spChg chg="add mod ord">
          <ac:chgData name="CIBRARIO Giulia, GOV/INDIGO" userId="07151c85-712d-4987-885e-6d5b9e4b2eaa" providerId="ADAL" clId="{FE8DC29C-0A11-4EE9-AA48-4A923EBDFF71}" dt="2025-11-24T15:07:04.839" v="4000" actId="700"/>
          <ac:spMkLst>
            <pc:docMk/>
            <pc:sldMk cId="2052626588" sldId="951"/>
            <ac:spMk id="15" creationId="{1320DA28-F076-A8CA-F55C-5F4CBC0F5AE6}"/>
          </ac:spMkLst>
        </pc:spChg>
        <pc:spChg chg="add del mod ord">
          <ac:chgData name="CIBRARIO Giulia, GOV/INDIGO" userId="07151c85-712d-4987-885e-6d5b9e4b2eaa" providerId="ADAL" clId="{FE8DC29C-0A11-4EE9-AA48-4A923EBDFF71}" dt="2025-11-24T15:07:54.654" v="4001" actId="700"/>
          <ac:spMkLst>
            <pc:docMk/>
            <pc:sldMk cId="2052626588" sldId="951"/>
            <ac:spMk id="16" creationId="{47097F0A-11B6-180F-2B21-A5D8B06AFDD0}"/>
          </ac:spMkLst>
        </pc:spChg>
        <pc:spChg chg="add del mod ord">
          <ac:chgData name="CIBRARIO Giulia, GOV/INDIGO" userId="07151c85-712d-4987-885e-6d5b9e4b2eaa" providerId="ADAL" clId="{FE8DC29C-0A11-4EE9-AA48-4A923EBDFF71}" dt="2025-11-24T15:07:54.654" v="4001" actId="700"/>
          <ac:spMkLst>
            <pc:docMk/>
            <pc:sldMk cId="2052626588" sldId="951"/>
            <ac:spMk id="17" creationId="{5C2F7F51-568E-FE28-1382-67F949714FC2}"/>
          </ac:spMkLst>
        </pc:spChg>
        <pc:spChg chg="add mod ord">
          <ac:chgData name="CIBRARIO Giulia, GOV/INDIGO" userId="07151c85-712d-4987-885e-6d5b9e4b2eaa" providerId="ADAL" clId="{FE8DC29C-0A11-4EE9-AA48-4A923EBDFF71}" dt="2025-11-24T15:07:04.839" v="4000" actId="700"/>
          <ac:spMkLst>
            <pc:docMk/>
            <pc:sldMk cId="2052626588" sldId="951"/>
            <ac:spMk id="18" creationId="{FDEDF5F7-177E-9176-4C3F-A4A84E668C4F}"/>
          </ac:spMkLst>
        </pc:spChg>
        <pc:spChg chg="add del mod ord">
          <ac:chgData name="CIBRARIO Giulia, GOV/INDIGO" userId="07151c85-712d-4987-885e-6d5b9e4b2eaa" providerId="ADAL" clId="{FE8DC29C-0A11-4EE9-AA48-4A923EBDFF71}" dt="2025-11-24T15:07:54.654" v="4001" actId="700"/>
          <ac:spMkLst>
            <pc:docMk/>
            <pc:sldMk cId="2052626588" sldId="951"/>
            <ac:spMk id="19" creationId="{E434DC89-D581-2A17-F653-1C85DBBB43FD}"/>
          </ac:spMkLst>
        </pc:spChg>
        <pc:spChg chg="del mod ord">
          <ac:chgData name="CIBRARIO Giulia, GOV/INDIGO" userId="07151c85-712d-4987-885e-6d5b9e4b2eaa" providerId="ADAL" clId="{FE8DC29C-0A11-4EE9-AA48-4A923EBDFF71}" dt="2025-11-24T15:08:43.625" v="4151" actId="700"/>
          <ac:spMkLst>
            <pc:docMk/>
            <pc:sldMk cId="2052626588" sldId="951"/>
            <ac:spMk id="20" creationId="{EF2A4BA7-0158-6627-83D8-169BCC6FAB21}"/>
          </ac:spMkLst>
        </pc:spChg>
        <pc:spChg chg="del">
          <ac:chgData name="CIBRARIO Giulia, GOV/INDIGO" userId="07151c85-712d-4987-885e-6d5b9e4b2eaa" providerId="ADAL" clId="{FE8DC29C-0A11-4EE9-AA48-4A923EBDFF71}" dt="2025-11-24T15:06:42.988" v="3998" actId="478"/>
          <ac:spMkLst>
            <pc:docMk/>
            <pc:sldMk cId="2052626588" sldId="951"/>
            <ac:spMk id="21" creationId="{7EE01206-B891-DD93-DBA3-D5F098778A3B}"/>
          </ac:spMkLst>
        </pc:spChg>
        <pc:spChg chg="add mod ord">
          <ac:chgData name="CIBRARIO Giulia, GOV/INDIGO" userId="07151c85-712d-4987-885e-6d5b9e4b2eaa" providerId="ADAL" clId="{FE8DC29C-0A11-4EE9-AA48-4A923EBDFF71}" dt="2025-11-24T15:08:07.208" v="4051" actId="20577"/>
          <ac:spMkLst>
            <pc:docMk/>
            <pc:sldMk cId="2052626588" sldId="951"/>
            <ac:spMk id="22" creationId="{16347718-64D1-684A-929D-E42C834A12C3}"/>
          </ac:spMkLst>
        </pc:spChg>
        <pc:spChg chg="del">
          <ac:chgData name="CIBRARIO Giulia, GOV/INDIGO" userId="07151c85-712d-4987-885e-6d5b9e4b2eaa" providerId="ADAL" clId="{FE8DC29C-0A11-4EE9-AA48-4A923EBDFF71}" dt="2025-11-24T15:06:42.988" v="3998" actId="478"/>
          <ac:spMkLst>
            <pc:docMk/>
            <pc:sldMk cId="2052626588" sldId="951"/>
            <ac:spMk id="23" creationId="{954BCFDD-6589-4B2B-5ABF-E64FA1CE5AFC}"/>
          </ac:spMkLst>
        </pc:spChg>
        <pc:spChg chg="del mod ord">
          <ac:chgData name="CIBRARIO Giulia, GOV/INDIGO" userId="07151c85-712d-4987-885e-6d5b9e4b2eaa" providerId="ADAL" clId="{FE8DC29C-0A11-4EE9-AA48-4A923EBDFF71}" dt="2025-11-24T15:08:43.625" v="4151" actId="700"/>
          <ac:spMkLst>
            <pc:docMk/>
            <pc:sldMk cId="2052626588" sldId="951"/>
            <ac:spMk id="24" creationId="{F3F4659E-5383-1237-266E-471D3402065A}"/>
          </ac:spMkLst>
        </pc:spChg>
        <pc:spChg chg="add mod ord">
          <ac:chgData name="CIBRARIO Giulia, GOV/INDIGO" userId="07151c85-712d-4987-885e-6d5b9e4b2eaa" providerId="ADAL" clId="{FE8DC29C-0A11-4EE9-AA48-4A923EBDFF71}" dt="2025-11-24T15:08:43.625" v="4151" actId="700"/>
          <ac:spMkLst>
            <pc:docMk/>
            <pc:sldMk cId="2052626588" sldId="951"/>
            <ac:spMk id="25" creationId="{CA84D4F2-9386-0F9A-B1D9-8DAFD1E3A215}"/>
          </ac:spMkLst>
        </pc:spChg>
        <pc:spChg chg="del">
          <ac:chgData name="CIBRARIO Giulia, GOV/INDIGO" userId="07151c85-712d-4987-885e-6d5b9e4b2eaa" providerId="ADAL" clId="{FE8DC29C-0A11-4EE9-AA48-4A923EBDFF71}" dt="2025-11-24T15:06:42.988" v="3998" actId="478"/>
          <ac:spMkLst>
            <pc:docMk/>
            <pc:sldMk cId="2052626588" sldId="951"/>
            <ac:spMk id="26" creationId="{81058931-2CE9-31A6-EFE9-36D7975D6E09}"/>
          </ac:spMkLst>
        </pc:spChg>
        <pc:spChg chg="del mod ord">
          <ac:chgData name="CIBRARIO Giulia, GOV/INDIGO" userId="07151c85-712d-4987-885e-6d5b9e4b2eaa" providerId="ADAL" clId="{FE8DC29C-0A11-4EE9-AA48-4A923EBDFF71}" dt="2025-11-24T15:08:43.625" v="4151" actId="700"/>
          <ac:spMkLst>
            <pc:docMk/>
            <pc:sldMk cId="2052626588" sldId="951"/>
            <ac:spMk id="27" creationId="{13DC349D-03D5-66F2-29B2-30661C80FC8D}"/>
          </ac:spMkLst>
        </pc:spChg>
        <pc:spChg chg="del">
          <ac:chgData name="CIBRARIO Giulia, GOV/INDIGO" userId="07151c85-712d-4987-885e-6d5b9e4b2eaa" providerId="ADAL" clId="{FE8DC29C-0A11-4EE9-AA48-4A923EBDFF71}" dt="2025-11-24T15:06:42.988" v="3998" actId="478"/>
          <ac:spMkLst>
            <pc:docMk/>
            <pc:sldMk cId="2052626588" sldId="951"/>
            <ac:spMk id="28" creationId="{E9019948-9FAC-0230-E39F-64AA3E57DF49}"/>
          </ac:spMkLst>
        </pc:spChg>
        <pc:spChg chg="del">
          <ac:chgData name="CIBRARIO Giulia, GOV/INDIGO" userId="07151c85-712d-4987-885e-6d5b9e4b2eaa" providerId="ADAL" clId="{FE8DC29C-0A11-4EE9-AA48-4A923EBDFF71}" dt="2025-11-24T15:06:42.988" v="3998" actId="478"/>
          <ac:spMkLst>
            <pc:docMk/>
            <pc:sldMk cId="2052626588" sldId="951"/>
            <ac:spMk id="29" creationId="{CE103CFC-9D00-6BC9-8FDA-DF4FD3C6A2A4}"/>
          </ac:spMkLst>
        </pc:spChg>
        <pc:spChg chg="del">
          <ac:chgData name="CIBRARIO Giulia, GOV/INDIGO" userId="07151c85-712d-4987-885e-6d5b9e4b2eaa" providerId="ADAL" clId="{FE8DC29C-0A11-4EE9-AA48-4A923EBDFF71}" dt="2025-11-24T15:06:42.988" v="3998" actId="478"/>
          <ac:spMkLst>
            <pc:docMk/>
            <pc:sldMk cId="2052626588" sldId="951"/>
            <ac:spMk id="30" creationId="{464012B7-4C5B-356F-6BE3-4E5042C7C61B}"/>
          </ac:spMkLst>
        </pc:spChg>
        <pc:spChg chg="del">
          <ac:chgData name="CIBRARIO Giulia, GOV/INDIGO" userId="07151c85-712d-4987-885e-6d5b9e4b2eaa" providerId="ADAL" clId="{FE8DC29C-0A11-4EE9-AA48-4A923EBDFF71}" dt="2025-11-24T15:06:42.988" v="3998" actId="478"/>
          <ac:spMkLst>
            <pc:docMk/>
            <pc:sldMk cId="2052626588" sldId="951"/>
            <ac:spMk id="31" creationId="{9CEC4B0F-82D6-EF42-4FEF-56D4A5D17F36}"/>
          </ac:spMkLst>
        </pc:spChg>
        <pc:spChg chg="del mod ord">
          <ac:chgData name="CIBRARIO Giulia, GOV/INDIGO" userId="07151c85-712d-4987-885e-6d5b9e4b2eaa" providerId="ADAL" clId="{FE8DC29C-0A11-4EE9-AA48-4A923EBDFF71}" dt="2025-11-24T15:08:43.625" v="4151" actId="700"/>
          <ac:spMkLst>
            <pc:docMk/>
            <pc:sldMk cId="2052626588" sldId="951"/>
            <ac:spMk id="32" creationId="{971A1088-BAEF-A5DF-9FF8-C3F578DE8327}"/>
          </ac:spMkLst>
        </pc:spChg>
        <pc:spChg chg="add mod ord">
          <ac:chgData name="CIBRARIO Giulia, GOV/INDIGO" userId="07151c85-712d-4987-885e-6d5b9e4b2eaa" providerId="ADAL" clId="{FE8DC29C-0A11-4EE9-AA48-4A923EBDFF71}" dt="2025-11-24T15:07:54.654" v="4001" actId="700"/>
          <ac:spMkLst>
            <pc:docMk/>
            <pc:sldMk cId="2052626588" sldId="951"/>
            <ac:spMk id="33" creationId="{EEC899F5-875B-D9D6-66DA-CFE76B6E02CB}"/>
          </ac:spMkLst>
        </pc:spChg>
        <pc:spChg chg="add del mod">
          <ac:chgData name="CIBRARIO Giulia, GOV/INDIGO" userId="07151c85-712d-4987-885e-6d5b9e4b2eaa" providerId="ADAL" clId="{FE8DC29C-0A11-4EE9-AA48-4A923EBDFF71}" dt="2025-11-24T15:14:26.701" v="5100" actId="404"/>
          <ac:spMkLst>
            <pc:docMk/>
            <pc:sldMk cId="2052626588" sldId="951"/>
            <ac:spMk id="34" creationId="{D7A61E64-473E-8361-7061-1CBBBF5AA8E9}"/>
          </ac:spMkLst>
        </pc:spChg>
        <pc:spChg chg="add mod ord">
          <ac:chgData name="CIBRARIO Giulia, GOV/INDIGO" userId="07151c85-712d-4987-885e-6d5b9e4b2eaa" providerId="ADAL" clId="{FE8DC29C-0A11-4EE9-AA48-4A923EBDFF71}" dt="2025-11-24T15:17:54.312" v="5414" actId="948"/>
          <ac:spMkLst>
            <pc:docMk/>
            <pc:sldMk cId="2052626588" sldId="951"/>
            <ac:spMk id="35" creationId="{C416F267-1E6D-ED18-EACA-9940DBCE650D}"/>
          </ac:spMkLst>
        </pc:spChg>
        <pc:spChg chg="mod">
          <ac:chgData name="CIBRARIO Giulia, GOV/INDIGO" userId="07151c85-712d-4987-885e-6d5b9e4b2eaa" providerId="ADAL" clId="{FE8DC29C-0A11-4EE9-AA48-4A923EBDFF71}" dt="2025-11-24T15:08:49.637" v="4171" actId="20577"/>
          <ac:spMkLst>
            <pc:docMk/>
            <pc:sldMk cId="2052626588" sldId="951"/>
            <ac:spMk id="36" creationId="{A9812195-5DDE-95C4-236E-20AFEC280D6B}"/>
          </ac:spMkLst>
        </pc:spChg>
        <pc:spChg chg="add mod ord">
          <ac:chgData name="CIBRARIO Giulia, GOV/INDIGO" userId="07151c85-712d-4987-885e-6d5b9e4b2eaa" providerId="ADAL" clId="{FE8DC29C-0A11-4EE9-AA48-4A923EBDFF71}" dt="2025-11-24T15:14:38.902" v="5152" actId="20577"/>
          <ac:spMkLst>
            <pc:docMk/>
            <pc:sldMk cId="2052626588" sldId="951"/>
            <ac:spMk id="37" creationId="{62FDE661-AB02-752D-9220-751DA1EB32D4}"/>
          </ac:spMkLst>
        </pc:spChg>
        <pc:spChg chg="mod">
          <ac:chgData name="CIBRARIO Giulia, GOV/INDIGO" userId="07151c85-712d-4987-885e-6d5b9e4b2eaa" providerId="ADAL" clId="{FE8DC29C-0A11-4EE9-AA48-4A923EBDFF71}" dt="2025-11-24T15:09:00.776" v="4217" actId="20577"/>
          <ac:spMkLst>
            <pc:docMk/>
            <pc:sldMk cId="2052626588" sldId="951"/>
            <ac:spMk id="38" creationId="{C5FD7E2D-6309-BCAB-71E2-0372750917D4}"/>
          </ac:spMkLst>
        </pc:spChg>
        <pc:spChg chg="add mod ord">
          <ac:chgData name="CIBRARIO Giulia, GOV/INDIGO" userId="07151c85-712d-4987-885e-6d5b9e4b2eaa" providerId="ADAL" clId="{FE8DC29C-0A11-4EE9-AA48-4A923EBDFF71}" dt="2025-11-24T15:16:43.643" v="5403" actId="255"/>
          <ac:spMkLst>
            <pc:docMk/>
            <pc:sldMk cId="2052626588" sldId="951"/>
            <ac:spMk id="39" creationId="{5EAE4273-9ADA-1D5C-7788-704D221C0E91}"/>
          </ac:spMkLst>
        </pc:spChg>
        <pc:spChg chg="add mod ord">
          <ac:chgData name="CIBRARIO Giulia, GOV/INDIGO" userId="07151c85-712d-4987-885e-6d5b9e4b2eaa" providerId="ADAL" clId="{FE8DC29C-0A11-4EE9-AA48-4A923EBDFF71}" dt="2025-11-24T15:09:39.213" v="4405" actId="20577"/>
          <ac:spMkLst>
            <pc:docMk/>
            <pc:sldMk cId="2052626588" sldId="951"/>
            <ac:spMk id="40" creationId="{67FFB1AD-DC45-095E-416C-9658CF0FBC0D}"/>
          </ac:spMkLst>
        </pc:spChg>
        <pc:picChg chg="add del mod">
          <ac:chgData name="CIBRARIO Giulia, GOV/INDIGO" userId="07151c85-712d-4987-885e-6d5b9e4b2eaa" providerId="ADAL" clId="{FE8DC29C-0A11-4EE9-AA48-4A923EBDFF71}" dt="2025-11-24T15:12:56.216" v="4884" actId="478"/>
          <ac:picMkLst>
            <pc:docMk/>
            <pc:sldMk cId="2052626588" sldId="951"/>
            <ac:picMk id="41" creationId="{FDD68E73-CF38-7C93-6ECB-7205BC024705}"/>
          </ac:picMkLst>
        </pc:picChg>
        <pc:picChg chg="add del mod">
          <ac:chgData name="CIBRARIO Giulia, GOV/INDIGO" userId="07151c85-712d-4987-885e-6d5b9e4b2eaa" providerId="ADAL" clId="{FE8DC29C-0A11-4EE9-AA48-4A923EBDFF71}" dt="2025-11-24T15:10:25.474" v="4409" actId="478"/>
          <ac:picMkLst>
            <pc:docMk/>
            <pc:sldMk cId="2052626588" sldId="951"/>
            <ac:picMk id="42" creationId="{7D977B06-7228-D9BD-3021-468D2B24788B}"/>
          </ac:picMkLst>
        </pc:picChg>
        <pc:picChg chg="add del mod">
          <ac:chgData name="CIBRARIO Giulia, GOV/INDIGO" userId="07151c85-712d-4987-885e-6d5b9e4b2eaa" providerId="ADAL" clId="{FE8DC29C-0A11-4EE9-AA48-4A923EBDFF71}" dt="2025-11-24T15:10:25.474" v="4409" actId="478"/>
          <ac:picMkLst>
            <pc:docMk/>
            <pc:sldMk cId="2052626588" sldId="951"/>
            <ac:picMk id="43" creationId="{8ACED4E1-F119-394A-29CC-74CC418E92F7}"/>
          </ac:picMkLst>
        </pc:picChg>
        <pc:picChg chg="add del mod">
          <ac:chgData name="CIBRARIO Giulia, GOV/INDIGO" userId="07151c85-712d-4987-885e-6d5b9e4b2eaa" providerId="ADAL" clId="{FE8DC29C-0A11-4EE9-AA48-4A923EBDFF71}" dt="2025-11-24T15:10:25.474" v="4409" actId="478"/>
          <ac:picMkLst>
            <pc:docMk/>
            <pc:sldMk cId="2052626588" sldId="951"/>
            <ac:picMk id="44" creationId="{B8671F69-F238-33E4-98B7-2BE145068461}"/>
          </ac:picMkLst>
        </pc:picChg>
        <pc:picChg chg="add mod">
          <ac:chgData name="CIBRARIO Giulia, GOV/INDIGO" userId="07151c85-712d-4987-885e-6d5b9e4b2eaa" providerId="ADAL" clId="{FE8DC29C-0A11-4EE9-AA48-4A923EBDFF71}" dt="2025-11-24T15:13:37.564" v="4890"/>
          <ac:picMkLst>
            <pc:docMk/>
            <pc:sldMk cId="2052626588" sldId="951"/>
            <ac:picMk id="45" creationId="{A0BD4B81-BEBC-5BDD-B129-370BC9D72165}"/>
          </ac:picMkLst>
        </pc:picChg>
        <pc:picChg chg="add mod">
          <ac:chgData name="CIBRARIO Giulia, GOV/INDIGO" userId="07151c85-712d-4987-885e-6d5b9e4b2eaa" providerId="ADAL" clId="{FE8DC29C-0A11-4EE9-AA48-4A923EBDFF71}" dt="2025-11-24T15:15:12.449" v="5155" actId="1076"/>
          <ac:picMkLst>
            <pc:docMk/>
            <pc:sldMk cId="2052626588" sldId="951"/>
            <ac:picMk id="46" creationId="{F41A473B-4599-E115-40E9-C869247E2948}"/>
          </ac:picMkLst>
        </pc:picChg>
        <pc:picChg chg="add mod ord">
          <ac:chgData name="CIBRARIO Giulia, GOV/INDIGO" userId="07151c85-712d-4987-885e-6d5b9e4b2eaa" providerId="ADAL" clId="{FE8DC29C-0A11-4EE9-AA48-4A923EBDFF71}" dt="2025-11-24T15:17:19.524" v="5409" actId="1076"/>
          <ac:picMkLst>
            <pc:docMk/>
            <pc:sldMk cId="2052626588" sldId="951"/>
            <ac:picMk id="47" creationId="{482936E1-AB82-3340-8A39-64A1093502F8}"/>
          </ac:picMkLst>
        </pc:picChg>
        <pc:picChg chg="add mod">
          <ac:chgData name="CIBRARIO Giulia, GOV/INDIGO" userId="07151c85-712d-4987-885e-6d5b9e4b2eaa" providerId="ADAL" clId="{FE8DC29C-0A11-4EE9-AA48-4A923EBDFF71}" dt="2025-11-24T15:16:36.118" v="5401" actId="1076"/>
          <ac:picMkLst>
            <pc:docMk/>
            <pc:sldMk cId="2052626588" sldId="951"/>
            <ac:picMk id="48" creationId="{DDB7F5D6-B7D9-15B6-7CFE-DD207164C393}"/>
          </ac:picMkLst>
        </pc:picChg>
        <pc:picChg chg="add mod">
          <ac:chgData name="CIBRARIO Giulia, GOV/INDIGO" userId="07151c85-712d-4987-885e-6d5b9e4b2eaa" providerId="ADAL" clId="{FE8DC29C-0A11-4EE9-AA48-4A923EBDFF71}" dt="2025-11-24T15:18:23.562" v="5418" actId="1076"/>
          <ac:picMkLst>
            <pc:docMk/>
            <pc:sldMk cId="2052626588" sldId="951"/>
            <ac:picMk id="49" creationId="{1AE84826-5734-F80F-A1ED-7B9380B13C39}"/>
          </ac:picMkLst>
        </pc:picChg>
      </pc:sldChg>
      <pc:sldChg chg="addSp delSp modSp new mod modClrScheme chgLayout">
        <pc:chgData name="CIBRARIO Giulia, GOV/INDIGO" userId="07151c85-712d-4987-885e-6d5b9e4b2eaa" providerId="ADAL" clId="{FE8DC29C-0A11-4EE9-AA48-4A923EBDFF71}" dt="2025-11-24T15:20:58.246" v="5523" actId="207"/>
        <pc:sldMkLst>
          <pc:docMk/>
          <pc:sldMk cId="4292616396" sldId="952"/>
        </pc:sldMkLst>
        <pc:spChg chg="del">
          <ac:chgData name="CIBRARIO Giulia, GOV/INDIGO" userId="07151c85-712d-4987-885e-6d5b9e4b2eaa" providerId="ADAL" clId="{FE8DC29C-0A11-4EE9-AA48-4A923EBDFF71}" dt="2025-11-24T15:18:56.386" v="5420" actId="700"/>
          <ac:spMkLst>
            <pc:docMk/>
            <pc:sldMk cId="4292616396" sldId="952"/>
            <ac:spMk id="2" creationId="{8656B6B1-624F-347F-F583-CEA3EB1AE13E}"/>
          </ac:spMkLst>
        </pc:spChg>
        <pc:spChg chg="del mod ord">
          <ac:chgData name="CIBRARIO Giulia, GOV/INDIGO" userId="07151c85-712d-4987-885e-6d5b9e4b2eaa" providerId="ADAL" clId="{FE8DC29C-0A11-4EE9-AA48-4A923EBDFF71}" dt="2025-11-24T15:18:56.386" v="5420" actId="700"/>
          <ac:spMkLst>
            <pc:docMk/>
            <pc:sldMk cId="4292616396" sldId="952"/>
            <ac:spMk id="3" creationId="{A3B18962-E75C-FDE0-946E-40C70C7627CA}"/>
          </ac:spMkLst>
        </pc:spChg>
        <pc:spChg chg="del">
          <ac:chgData name="CIBRARIO Giulia, GOV/INDIGO" userId="07151c85-712d-4987-885e-6d5b9e4b2eaa" providerId="ADAL" clId="{FE8DC29C-0A11-4EE9-AA48-4A923EBDFF71}" dt="2025-11-24T15:18:56.386" v="5420" actId="700"/>
          <ac:spMkLst>
            <pc:docMk/>
            <pc:sldMk cId="4292616396" sldId="952"/>
            <ac:spMk id="4" creationId="{3C9A52E9-4093-C614-FD80-2C63F54B3ED0}"/>
          </ac:spMkLst>
        </pc:spChg>
        <pc:spChg chg="mod ord">
          <ac:chgData name="CIBRARIO Giulia, GOV/INDIGO" userId="07151c85-712d-4987-885e-6d5b9e4b2eaa" providerId="ADAL" clId="{FE8DC29C-0A11-4EE9-AA48-4A923EBDFF71}" dt="2025-11-24T15:18:56.386" v="5420" actId="700"/>
          <ac:spMkLst>
            <pc:docMk/>
            <pc:sldMk cId="4292616396" sldId="952"/>
            <ac:spMk id="5" creationId="{F5F6D1F7-3393-9D9C-8334-7CBD99634D8C}"/>
          </ac:spMkLst>
        </pc:spChg>
        <pc:spChg chg="add mod ord">
          <ac:chgData name="CIBRARIO Giulia, GOV/INDIGO" userId="07151c85-712d-4987-885e-6d5b9e4b2eaa" providerId="ADAL" clId="{FE8DC29C-0A11-4EE9-AA48-4A923EBDFF71}" dt="2025-11-24T15:19:16.352" v="5444" actId="27636"/>
          <ac:spMkLst>
            <pc:docMk/>
            <pc:sldMk cId="4292616396" sldId="952"/>
            <ac:spMk id="6" creationId="{DEFBE6A1-F275-6184-B3CB-F578261EF893}"/>
          </ac:spMkLst>
        </pc:spChg>
        <pc:spChg chg="add del mod ord">
          <ac:chgData name="CIBRARIO Giulia, GOV/INDIGO" userId="07151c85-712d-4987-885e-6d5b9e4b2eaa" providerId="ADAL" clId="{FE8DC29C-0A11-4EE9-AA48-4A923EBDFF71}" dt="2025-11-24T15:19:06.716" v="5434" actId="478"/>
          <ac:spMkLst>
            <pc:docMk/>
            <pc:sldMk cId="4292616396" sldId="952"/>
            <ac:spMk id="7" creationId="{AC819AB7-4205-AFBB-9BC6-05BD5065941B}"/>
          </ac:spMkLst>
        </pc:spChg>
        <pc:spChg chg="add mod">
          <ac:chgData name="CIBRARIO Giulia, GOV/INDIGO" userId="07151c85-712d-4987-885e-6d5b9e4b2eaa" providerId="ADAL" clId="{FE8DC29C-0A11-4EE9-AA48-4A923EBDFF71}" dt="2025-11-24T15:20:58.246" v="5523" actId="207"/>
          <ac:spMkLst>
            <pc:docMk/>
            <pc:sldMk cId="4292616396" sldId="952"/>
            <ac:spMk id="8" creationId="{E6B9C022-A857-0CA0-A787-930C85ADE8BB}"/>
          </ac:spMkLst>
        </pc:spChg>
      </pc:sldChg>
      <pc:sldChg chg="addSp delSp modSp add mod modClrScheme chgLayout">
        <pc:chgData name="CIBRARIO Giulia, GOV/INDIGO" userId="07151c85-712d-4987-885e-6d5b9e4b2eaa" providerId="ADAL" clId="{FE8DC29C-0A11-4EE9-AA48-4A923EBDFF71}" dt="2025-11-24T15:25:08.102" v="5668" actId="20577"/>
        <pc:sldMkLst>
          <pc:docMk/>
          <pc:sldMk cId="978965623" sldId="953"/>
        </pc:sldMkLst>
        <pc:spChg chg="mod ord">
          <ac:chgData name="CIBRARIO Giulia, GOV/INDIGO" userId="07151c85-712d-4987-885e-6d5b9e4b2eaa" providerId="ADAL" clId="{FE8DC29C-0A11-4EE9-AA48-4A923EBDFF71}" dt="2025-11-24T15:22:12.043" v="5530" actId="700"/>
          <ac:spMkLst>
            <pc:docMk/>
            <pc:sldMk cId="978965623" sldId="953"/>
            <ac:spMk id="2" creationId="{64850150-8179-91CF-F035-3103AA8BDE76}"/>
          </ac:spMkLst>
        </pc:spChg>
        <pc:spChg chg="del">
          <ac:chgData name="CIBRARIO Giulia, GOV/INDIGO" userId="07151c85-712d-4987-885e-6d5b9e4b2eaa" providerId="ADAL" clId="{FE8DC29C-0A11-4EE9-AA48-4A923EBDFF71}" dt="2025-11-24T15:22:43.151" v="5541" actId="478"/>
          <ac:spMkLst>
            <pc:docMk/>
            <pc:sldMk cId="978965623" sldId="953"/>
            <ac:spMk id="3" creationId="{40551904-94B9-DB54-3111-F667F60A8EF0}"/>
          </ac:spMkLst>
        </pc:spChg>
        <pc:spChg chg="add del mod">
          <ac:chgData name="CIBRARIO Giulia, GOV/INDIGO" userId="07151c85-712d-4987-885e-6d5b9e4b2eaa" providerId="ADAL" clId="{FE8DC29C-0A11-4EE9-AA48-4A923EBDFF71}" dt="2025-11-24T15:22:07.379" v="5529" actId="6264"/>
          <ac:spMkLst>
            <pc:docMk/>
            <pc:sldMk cId="978965623" sldId="953"/>
            <ac:spMk id="4" creationId="{EA79AC62-CD8C-E9FA-EDF4-C72CCEFC7B1C}"/>
          </ac:spMkLst>
        </pc:spChg>
        <pc:spChg chg="mod ord">
          <ac:chgData name="CIBRARIO Giulia, GOV/INDIGO" userId="07151c85-712d-4987-885e-6d5b9e4b2eaa" providerId="ADAL" clId="{FE8DC29C-0A11-4EE9-AA48-4A923EBDFF71}" dt="2025-11-24T15:22:12.043" v="5530" actId="700"/>
          <ac:spMkLst>
            <pc:docMk/>
            <pc:sldMk cId="978965623" sldId="953"/>
            <ac:spMk id="5" creationId="{F4B1A538-C7CE-377D-6DB3-83084B4CAED9}"/>
          </ac:spMkLst>
        </pc:spChg>
        <pc:spChg chg="add del mod">
          <ac:chgData name="CIBRARIO Giulia, GOV/INDIGO" userId="07151c85-712d-4987-885e-6d5b9e4b2eaa" providerId="ADAL" clId="{FE8DC29C-0A11-4EE9-AA48-4A923EBDFF71}" dt="2025-11-24T15:22:07.379" v="5529" actId="6264"/>
          <ac:spMkLst>
            <pc:docMk/>
            <pc:sldMk cId="978965623" sldId="953"/>
            <ac:spMk id="6" creationId="{4105E617-1AA0-C631-CD75-3A2517547FFE}"/>
          </ac:spMkLst>
        </pc:spChg>
        <pc:spChg chg="add mod ord">
          <ac:chgData name="CIBRARIO Giulia, GOV/INDIGO" userId="07151c85-712d-4987-885e-6d5b9e4b2eaa" providerId="ADAL" clId="{FE8DC29C-0A11-4EE9-AA48-4A923EBDFF71}" dt="2025-11-24T15:22:37.680" v="5540" actId="403"/>
          <ac:spMkLst>
            <pc:docMk/>
            <pc:sldMk cId="978965623" sldId="953"/>
            <ac:spMk id="7" creationId="{26A0E1E0-1B91-DB2F-2D0E-72D9CE74937D}"/>
          </ac:spMkLst>
        </pc:spChg>
        <pc:spChg chg="add mod ord">
          <ac:chgData name="CIBRARIO Giulia, GOV/INDIGO" userId="07151c85-712d-4987-885e-6d5b9e4b2eaa" providerId="ADAL" clId="{FE8DC29C-0A11-4EE9-AA48-4A923EBDFF71}" dt="2025-11-24T15:23:08.815" v="5572" actId="20577"/>
          <ac:spMkLst>
            <pc:docMk/>
            <pc:sldMk cId="978965623" sldId="953"/>
            <ac:spMk id="8" creationId="{42BFB6D9-5B6E-B850-EDF7-E44056E07E76}"/>
          </ac:spMkLst>
        </pc:spChg>
        <pc:spChg chg="mod">
          <ac:chgData name="CIBRARIO Giulia, GOV/INDIGO" userId="07151c85-712d-4987-885e-6d5b9e4b2eaa" providerId="ADAL" clId="{FE8DC29C-0A11-4EE9-AA48-4A923EBDFF71}" dt="2025-11-24T15:23:43.386" v="5650" actId="20577"/>
          <ac:spMkLst>
            <pc:docMk/>
            <pc:sldMk cId="978965623" sldId="953"/>
            <ac:spMk id="9" creationId="{1361A561-8BFC-A43B-5D5C-B3C44012FC51}"/>
          </ac:spMkLst>
        </pc:spChg>
        <pc:spChg chg="add mod ord">
          <ac:chgData name="CIBRARIO Giulia, GOV/INDIGO" userId="07151c85-712d-4987-885e-6d5b9e4b2eaa" providerId="ADAL" clId="{FE8DC29C-0A11-4EE9-AA48-4A923EBDFF71}" dt="2025-11-24T15:23:12.646" v="5584" actId="20577"/>
          <ac:spMkLst>
            <pc:docMk/>
            <pc:sldMk cId="978965623" sldId="953"/>
            <ac:spMk id="10" creationId="{5A7261E4-CB97-3E8C-BEF6-18BEC09C9B12}"/>
          </ac:spMkLst>
        </pc:spChg>
        <pc:spChg chg="add mod ord">
          <ac:chgData name="CIBRARIO Giulia, GOV/INDIGO" userId="07151c85-712d-4987-885e-6d5b9e4b2eaa" providerId="ADAL" clId="{FE8DC29C-0A11-4EE9-AA48-4A923EBDFF71}" dt="2025-11-24T15:24:20.352" v="5658" actId="21"/>
          <ac:spMkLst>
            <pc:docMk/>
            <pc:sldMk cId="978965623" sldId="953"/>
            <ac:spMk id="11" creationId="{F1F8966E-9B42-6A04-D8DD-5639E2984173}"/>
          </ac:spMkLst>
        </pc:spChg>
        <pc:spChg chg="add mod ord">
          <ac:chgData name="CIBRARIO Giulia, GOV/INDIGO" userId="07151c85-712d-4987-885e-6d5b9e4b2eaa" providerId="ADAL" clId="{FE8DC29C-0A11-4EE9-AA48-4A923EBDFF71}" dt="2025-11-24T15:23:20.042" v="5622" actId="20577"/>
          <ac:spMkLst>
            <pc:docMk/>
            <pc:sldMk cId="978965623" sldId="953"/>
            <ac:spMk id="12" creationId="{53C9F84E-AEAB-9CB5-261D-1CBD1EB96743}"/>
          </ac:spMkLst>
        </pc:spChg>
        <pc:spChg chg="add mod ord">
          <ac:chgData name="CIBRARIO Giulia, GOV/INDIGO" userId="07151c85-712d-4987-885e-6d5b9e4b2eaa" providerId="ADAL" clId="{FE8DC29C-0A11-4EE9-AA48-4A923EBDFF71}" dt="2025-11-24T15:24:22.637" v="5660" actId="20577"/>
          <ac:spMkLst>
            <pc:docMk/>
            <pc:sldMk cId="978965623" sldId="953"/>
            <ac:spMk id="13" creationId="{237FE450-0215-EA0B-FFA2-2B1193EB412B}"/>
          </ac:spMkLst>
        </pc:spChg>
        <pc:spChg chg="add mod ord">
          <ac:chgData name="CIBRARIO Giulia, GOV/INDIGO" userId="07151c85-712d-4987-885e-6d5b9e4b2eaa" providerId="ADAL" clId="{FE8DC29C-0A11-4EE9-AA48-4A923EBDFF71}" dt="2025-11-24T15:23:30.013" v="5647" actId="404"/>
          <ac:spMkLst>
            <pc:docMk/>
            <pc:sldMk cId="978965623" sldId="953"/>
            <ac:spMk id="14" creationId="{37388FCF-D89D-18E5-BD10-7AF74F102A8E}"/>
          </ac:spMkLst>
        </pc:spChg>
        <pc:spChg chg="add mod ord">
          <ac:chgData name="CIBRARIO Giulia, GOV/INDIGO" userId="07151c85-712d-4987-885e-6d5b9e4b2eaa" providerId="ADAL" clId="{FE8DC29C-0A11-4EE9-AA48-4A923EBDFF71}" dt="2025-11-24T15:25:08.102" v="5668" actId="20577"/>
          <ac:spMkLst>
            <pc:docMk/>
            <pc:sldMk cId="978965623" sldId="953"/>
            <ac:spMk id="15" creationId="{F484C3DB-DBD6-F1EB-4095-608987CEC7A7}"/>
          </ac:spMkLst>
        </pc:spChg>
        <pc:spChg chg="del mod">
          <ac:chgData name="CIBRARIO Giulia, GOV/INDIGO" userId="07151c85-712d-4987-885e-6d5b9e4b2eaa" providerId="ADAL" clId="{FE8DC29C-0A11-4EE9-AA48-4A923EBDFF71}" dt="2025-11-24T15:22:18.715" v="5532" actId="478"/>
          <ac:spMkLst>
            <pc:docMk/>
            <pc:sldMk cId="978965623" sldId="953"/>
            <ac:spMk id="35" creationId="{8A7E1497-1BA9-051F-312A-44D29DCA003B}"/>
          </ac:spMkLst>
        </pc:spChg>
      </pc:sldChg>
    </pc:docChg>
  </pc:docChgLst>
  <pc:docChgLst>
    <pc:chgData name="CIBRARIO Giulia, GOV/INDIGO" userId="07151c85-712d-4987-885e-6d5b9e4b2eaa" providerId="ADAL" clId="{C11DA56A-C7CB-4D1F-BBCD-A2CEC5D1188C}"/>
    <pc:docChg chg="modSld">
      <pc:chgData name="CIBRARIO Giulia, GOV/INDIGO" userId="07151c85-712d-4987-885e-6d5b9e4b2eaa" providerId="ADAL" clId="{C11DA56A-C7CB-4D1F-BBCD-A2CEC5D1188C}" dt="2025-11-25T15:03:51.718" v="36" actId="20577"/>
      <pc:docMkLst>
        <pc:docMk/>
      </pc:docMkLst>
      <pc:sldChg chg="modSp mod">
        <pc:chgData name="CIBRARIO Giulia, GOV/INDIGO" userId="07151c85-712d-4987-885e-6d5b9e4b2eaa" providerId="ADAL" clId="{C11DA56A-C7CB-4D1F-BBCD-A2CEC5D1188C}" dt="2025-11-25T10:17:08.758" v="25" actId="207"/>
        <pc:sldMkLst>
          <pc:docMk/>
          <pc:sldMk cId="1592538267" sldId="315"/>
        </pc:sldMkLst>
        <pc:spChg chg="mod">
          <ac:chgData name="CIBRARIO Giulia, GOV/INDIGO" userId="07151c85-712d-4987-885e-6d5b9e4b2eaa" providerId="ADAL" clId="{C11DA56A-C7CB-4D1F-BBCD-A2CEC5D1188C}" dt="2025-11-25T10:17:08.758" v="25" actId="207"/>
          <ac:spMkLst>
            <pc:docMk/>
            <pc:sldMk cId="1592538267" sldId="315"/>
            <ac:spMk id="7" creationId="{345A9CE8-8D68-6521-638C-F711C7693DFB}"/>
          </ac:spMkLst>
        </pc:spChg>
      </pc:sldChg>
      <pc:sldChg chg="modNotesTx">
        <pc:chgData name="CIBRARIO Giulia, GOV/INDIGO" userId="07151c85-712d-4987-885e-6d5b9e4b2eaa" providerId="ADAL" clId="{C11DA56A-C7CB-4D1F-BBCD-A2CEC5D1188C}" dt="2025-11-25T15:03:04.785" v="26" actId="20577"/>
        <pc:sldMkLst>
          <pc:docMk/>
          <pc:sldMk cId="1280652668" sldId="377"/>
        </pc:sldMkLst>
      </pc:sldChg>
      <pc:sldChg chg="modNotesTx">
        <pc:chgData name="CIBRARIO Giulia, GOV/INDIGO" userId="07151c85-712d-4987-885e-6d5b9e4b2eaa" providerId="ADAL" clId="{C11DA56A-C7CB-4D1F-BBCD-A2CEC5D1188C}" dt="2025-11-25T15:03:16.873" v="27" actId="20577"/>
        <pc:sldMkLst>
          <pc:docMk/>
          <pc:sldMk cId="2357636818" sldId="504"/>
        </pc:sldMkLst>
      </pc:sldChg>
      <pc:sldChg chg="modSp mod">
        <pc:chgData name="CIBRARIO Giulia, GOV/INDIGO" userId="07151c85-712d-4987-885e-6d5b9e4b2eaa" providerId="ADAL" clId="{C11DA56A-C7CB-4D1F-BBCD-A2CEC5D1188C}" dt="2025-11-25T09:59:11.244" v="24" actId="12"/>
        <pc:sldMkLst>
          <pc:docMk/>
          <pc:sldMk cId="3691344275" sldId="505"/>
        </pc:sldMkLst>
        <pc:spChg chg="mod">
          <ac:chgData name="CIBRARIO Giulia, GOV/INDIGO" userId="07151c85-712d-4987-885e-6d5b9e4b2eaa" providerId="ADAL" clId="{C11DA56A-C7CB-4D1F-BBCD-A2CEC5D1188C}" dt="2025-11-25T09:58:47.010" v="23" actId="242"/>
          <ac:spMkLst>
            <pc:docMk/>
            <pc:sldMk cId="3691344275" sldId="505"/>
            <ac:spMk id="4" creationId="{4E3F52B6-F24C-6C3D-DE72-5DF131ECD54A}"/>
          </ac:spMkLst>
        </pc:spChg>
        <pc:spChg chg="mod">
          <ac:chgData name="CIBRARIO Giulia, GOV/INDIGO" userId="07151c85-712d-4987-885e-6d5b9e4b2eaa" providerId="ADAL" clId="{C11DA56A-C7CB-4D1F-BBCD-A2CEC5D1188C}" dt="2025-11-25T09:59:11.244" v="24" actId="12"/>
          <ac:spMkLst>
            <pc:docMk/>
            <pc:sldMk cId="3691344275" sldId="505"/>
            <ac:spMk id="7" creationId="{81CF5AC4-C610-BB4C-C002-4C457B620FF6}"/>
          </ac:spMkLst>
        </pc:spChg>
        <pc:spChg chg="mod">
          <ac:chgData name="CIBRARIO Giulia, GOV/INDIGO" userId="07151c85-712d-4987-885e-6d5b9e4b2eaa" providerId="ADAL" clId="{C11DA56A-C7CB-4D1F-BBCD-A2CEC5D1188C}" dt="2025-11-25T09:58:47.010" v="23" actId="242"/>
          <ac:spMkLst>
            <pc:docMk/>
            <pc:sldMk cId="3691344275" sldId="505"/>
            <ac:spMk id="11" creationId="{ED18E588-880E-3D32-7403-66C7D52061A7}"/>
          </ac:spMkLst>
        </pc:spChg>
      </pc:sldChg>
      <pc:sldChg chg="addSp modSp mod">
        <pc:chgData name="CIBRARIO Giulia, GOV/INDIGO" userId="07151c85-712d-4987-885e-6d5b9e4b2eaa" providerId="ADAL" clId="{C11DA56A-C7CB-4D1F-BBCD-A2CEC5D1188C}" dt="2025-11-25T09:57:40.283" v="16" actId="14100"/>
        <pc:sldMkLst>
          <pc:docMk/>
          <pc:sldMk cId="4137365267" sldId="506"/>
        </pc:sldMkLst>
        <pc:spChg chg="add mod">
          <ac:chgData name="CIBRARIO Giulia, GOV/INDIGO" userId="07151c85-712d-4987-885e-6d5b9e4b2eaa" providerId="ADAL" clId="{C11DA56A-C7CB-4D1F-BBCD-A2CEC5D1188C}" dt="2025-11-25T09:57:40.283" v="16" actId="14100"/>
          <ac:spMkLst>
            <pc:docMk/>
            <pc:sldMk cId="4137365267" sldId="506"/>
            <ac:spMk id="5" creationId="{F2B0FE0E-1CD4-53E2-4840-9B89373455CA}"/>
          </ac:spMkLst>
        </pc:spChg>
        <pc:spChg chg="add mod">
          <ac:chgData name="CIBRARIO Giulia, GOV/INDIGO" userId="07151c85-712d-4987-885e-6d5b9e4b2eaa" providerId="ADAL" clId="{C11DA56A-C7CB-4D1F-BBCD-A2CEC5D1188C}" dt="2025-11-25T09:57:34.992" v="15" actId="14100"/>
          <ac:spMkLst>
            <pc:docMk/>
            <pc:sldMk cId="4137365267" sldId="506"/>
            <ac:spMk id="6" creationId="{FA030CC0-4999-5D55-275C-C9DF55D193DF}"/>
          </ac:spMkLst>
        </pc:spChg>
      </pc:sldChg>
      <pc:sldChg chg="modNotesTx">
        <pc:chgData name="CIBRARIO Giulia, GOV/INDIGO" userId="07151c85-712d-4987-885e-6d5b9e4b2eaa" providerId="ADAL" clId="{C11DA56A-C7CB-4D1F-BBCD-A2CEC5D1188C}" dt="2025-11-25T15:03:47.432" v="35" actId="20577"/>
        <pc:sldMkLst>
          <pc:docMk/>
          <pc:sldMk cId="3900761062" sldId="885"/>
        </pc:sldMkLst>
      </pc:sldChg>
      <pc:sldChg chg="modNotesTx">
        <pc:chgData name="CIBRARIO Giulia, GOV/INDIGO" userId="07151c85-712d-4987-885e-6d5b9e4b2eaa" providerId="ADAL" clId="{C11DA56A-C7CB-4D1F-BBCD-A2CEC5D1188C}" dt="2025-11-25T15:03:51.718" v="36" actId="20577"/>
        <pc:sldMkLst>
          <pc:docMk/>
          <pc:sldMk cId="610726728" sldId="936"/>
        </pc:sldMkLst>
      </pc:sldChg>
      <pc:sldChg chg="modNotesTx">
        <pc:chgData name="CIBRARIO Giulia, GOV/INDIGO" userId="07151c85-712d-4987-885e-6d5b9e4b2eaa" providerId="ADAL" clId="{C11DA56A-C7CB-4D1F-BBCD-A2CEC5D1188C}" dt="2025-11-25T15:03:26.104" v="28" actId="20577"/>
        <pc:sldMkLst>
          <pc:docMk/>
          <pc:sldMk cId="3058611447" sldId="944"/>
        </pc:sldMkLst>
      </pc:sldChg>
      <pc:sldChg chg="modNotesTx">
        <pc:chgData name="CIBRARIO Giulia, GOV/INDIGO" userId="07151c85-712d-4987-885e-6d5b9e4b2eaa" providerId="ADAL" clId="{C11DA56A-C7CB-4D1F-BBCD-A2CEC5D1188C}" dt="2025-11-25T15:03:32.062" v="32" actId="6549"/>
        <pc:sldMkLst>
          <pc:docMk/>
          <pc:sldMk cId="1757016789" sldId="948"/>
        </pc:sldMkLst>
      </pc:sldChg>
      <pc:sldChg chg="modNotesTx">
        <pc:chgData name="CIBRARIO Giulia, GOV/INDIGO" userId="07151c85-712d-4987-885e-6d5b9e4b2eaa" providerId="ADAL" clId="{C11DA56A-C7CB-4D1F-BBCD-A2CEC5D1188C}" dt="2025-11-25T15:03:38.340" v="33" actId="20577"/>
        <pc:sldMkLst>
          <pc:docMk/>
          <pc:sldMk cId="4222872033" sldId="949"/>
        </pc:sldMkLst>
      </pc:sldChg>
      <pc:sldChg chg="modNotesTx">
        <pc:chgData name="CIBRARIO Giulia, GOV/INDIGO" userId="07151c85-712d-4987-885e-6d5b9e4b2eaa" providerId="ADAL" clId="{C11DA56A-C7CB-4D1F-BBCD-A2CEC5D1188C}" dt="2025-11-25T15:03:41.908" v="34" actId="20577"/>
        <pc:sldMkLst>
          <pc:docMk/>
          <pc:sldMk cId="3760519612" sldId="950"/>
        </pc:sldMkLst>
      </pc:sldChg>
      <pc:sldChg chg="modSp mod">
        <pc:chgData name="CIBRARIO Giulia, GOV/INDIGO" userId="07151c85-712d-4987-885e-6d5b9e4b2eaa" providerId="ADAL" clId="{C11DA56A-C7CB-4D1F-BBCD-A2CEC5D1188C}" dt="2025-11-25T09:52:36.614" v="0" actId="20577"/>
        <pc:sldMkLst>
          <pc:docMk/>
          <pc:sldMk cId="978965623" sldId="953"/>
        </pc:sldMkLst>
        <pc:spChg chg="mod">
          <ac:chgData name="CIBRARIO Giulia, GOV/INDIGO" userId="07151c85-712d-4987-885e-6d5b9e4b2eaa" providerId="ADAL" clId="{C11DA56A-C7CB-4D1F-BBCD-A2CEC5D1188C}" dt="2025-11-25T09:52:36.614" v="0" actId="20577"/>
          <ac:spMkLst>
            <pc:docMk/>
            <pc:sldMk cId="978965623" sldId="953"/>
            <ac:spMk id="8" creationId="{42BFB6D9-5B6E-B850-EDF7-E44056E07E7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oecd.sharepoint.com/teams/2020-A0KD8K/Shared%20Documents/OG%20ICP/Digital%20Democracy/AI%20work/Bertelsmann%20Project/Paper/Case%20Studies/Final_Case%20Studies%20Database_AI%20and%20the%20Future%20of%20Participation.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j-lt"/>
                <a:ea typeface="+mn-ea"/>
                <a:cs typeface="+mn-cs"/>
              </a:defRPr>
            </a:pPr>
            <a:r>
              <a:rPr lang="fr-FR" sz="1800">
                <a:latin typeface="+mj-lt"/>
              </a:rPr>
              <a:t>Types</a:t>
            </a:r>
            <a:r>
              <a:rPr lang="fr-FR" sz="1800" baseline="0">
                <a:latin typeface="+mj-lt"/>
              </a:rPr>
              <a:t> of Application of AI </a:t>
            </a:r>
            <a:r>
              <a:rPr lang="fr-FR" sz="1800" baseline="0" err="1">
                <a:latin typeface="+mj-lt"/>
              </a:rPr>
              <a:t>tools</a:t>
            </a:r>
            <a:endParaRPr lang="fr-FR" sz="1800">
              <a:latin typeface="+mj-lt"/>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j-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a:extLst>
              <a:ext uri="{91240B29-F687-4F45-9708-019B960494DF}">
                <a14:hiddenLine xmlns:a14="http://schemas.microsoft.com/office/drawing/2010/main" w="6350" cmpd="sng">
                  <a:solidFill>
                    <a:srgbClr val="000000"/>
                  </a:solidFill>
                  <a:round/>
                </a14:hiddenLine>
              </a:ext>
            </a:extLst>
          </c:spPr>
          <c:invertIfNegative val="0"/>
          <c:cat>
            <c:strRef>
              <c:f>Sheet2!$C$6:$C$14</c:f>
              <c:strCache>
                <c:ptCount val="9"/>
                <c:pt idx="0">
                  <c:v>Sense-making</c:v>
                </c:pt>
                <c:pt idx="1">
                  <c:v>Virtual Assistance</c:v>
                </c:pt>
                <c:pt idx="2">
                  <c:v>Translation</c:v>
                </c:pt>
                <c:pt idx="3">
                  <c:v>Simulation</c:v>
                </c:pt>
                <c:pt idx="4">
                  <c:v>Transcription</c:v>
                </c:pt>
                <c:pt idx="5">
                  <c:v>Facilitation</c:v>
                </c:pt>
                <c:pt idx="6">
                  <c:v>Moderation</c:v>
                </c:pt>
                <c:pt idx="7">
                  <c:v>Architecture</c:v>
                </c:pt>
                <c:pt idx="8">
                  <c:v>Information Curation</c:v>
                </c:pt>
              </c:strCache>
            </c:strRef>
          </c:cat>
          <c:val>
            <c:numRef>
              <c:f>Sheet2!$D$6:$D$14</c:f>
              <c:numCache>
                <c:formatCode>General</c:formatCode>
                <c:ptCount val="9"/>
                <c:pt idx="0">
                  <c:v>15</c:v>
                </c:pt>
                <c:pt idx="1">
                  <c:v>9</c:v>
                </c:pt>
                <c:pt idx="2">
                  <c:v>8</c:v>
                </c:pt>
                <c:pt idx="3">
                  <c:v>4</c:v>
                </c:pt>
                <c:pt idx="4">
                  <c:v>3</c:v>
                </c:pt>
                <c:pt idx="5">
                  <c:v>3</c:v>
                </c:pt>
                <c:pt idx="6">
                  <c:v>3</c:v>
                </c:pt>
                <c:pt idx="7">
                  <c:v>3</c:v>
                </c:pt>
                <c:pt idx="8">
                  <c:v>2</c:v>
                </c:pt>
              </c:numCache>
            </c:numRef>
          </c:val>
          <c:extLst>
            <c:ext xmlns:c16="http://schemas.microsoft.com/office/drawing/2014/chart" uri="{C3380CC4-5D6E-409C-BE32-E72D297353CC}">
              <c16:uniqueId val="{00000000-2149-43DC-A4F7-0A68E703CEA5}"/>
            </c:ext>
          </c:extLst>
        </c:ser>
        <c:dLbls>
          <c:showLegendKey val="0"/>
          <c:showVal val="0"/>
          <c:showCatName val="0"/>
          <c:showSerName val="0"/>
          <c:showPercent val="0"/>
          <c:showBubbleSize val="0"/>
        </c:dLbls>
        <c:gapWidth val="219"/>
        <c:overlap val="-27"/>
        <c:axId val="436702208"/>
        <c:axId val="436706304"/>
      </c:barChart>
      <c:catAx>
        <c:axId val="43670220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a:extLst>
            <a:ext uri="{909E8E84-426E-40DD-AFC4-6F175D3DCCD1}">
              <a14:hiddenFill xmlns:a14="http://schemas.microsoft.com/office/drawing/2010/main">
                <a:noFill/>
              </a14:hiddenFill>
            </a:ext>
          </a:extLst>
        </c:spPr>
        <c:txPr>
          <a:bodyPr rot="-2700000" spcFirstLastPara="1" vertOverflow="ellipsis" wrap="square" anchor="ctr" anchorCtr="1"/>
          <a:lstStyle/>
          <a:p>
            <a:pPr>
              <a:defRPr sz="1000" b="0" i="0" u="none" strike="noStrike" kern="1200" baseline="0">
                <a:solidFill>
                  <a:schemeClr val="tx1">
                    <a:lumMod val="65000"/>
                    <a:lumOff val="35000"/>
                  </a:schemeClr>
                </a:solidFill>
                <a:latin typeface="+mj-lt"/>
                <a:ea typeface="+mn-ea"/>
                <a:cs typeface="+mn-cs"/>
              </a:defRPr>
            </a:pPr>
            <a:endParaRPr lang="en-US"/>
          </a:p>
        </c:txPr>
        <c:crossAx val="436706304"/>
        <c:crosses val="autoZero"/>
        <c:auto val="1"/>
        <c:lblAlgn val="ctr"/>
        <c:lblOffset val="0"/>
        <c:tickLblSkip val="1"/>
        <c:noMultiLvlLbl val="0"/>
      </c:catAx>
      <c:valAx>
        <c:axId val="436706304"/>
        <c:scaling>
          <c:orientation val="minMax"/>
        </c:scaling>
        <c:delete val="0"/>
        <c:axPos val="l"/>
        <c:majorGridlines>
          <c:spPr>
            <a:ln w="9525" cap="flat" cmpd="sng" algn="ctr">
              <a:solidFill>
                <a:srgbClr val="99DEEE"/>
              </a:solidFill>
              <a:round/>
            </a:ln>
            <a:effectLst/>
          </c:spPr>
        </c:majorGridlines>
        <c:numFmt formatCode="General" sourceLinked="1"/>
        <c:majorTickMark val="none"/>
        <c:minorTickMark val="none"/>
        <c:tickLblPos val="nextTo"/>
        <c:spPr>
          <a:noFill/>
          <a:ln>
            <a:noFill/>
          </a:ln>
          <a:effectLst/>
          <a:extLst>
            <a:ext uri="{909E8E84-426E-40DD-AFC4-6F175D3DCCD1}">
              <a14:hiddenFill xmlns:a14="http://schemas.microsoft.com/office/drawing/2010/main">
                <a:noFill/>
              </a14:hiddenFill>
            </a:ext>
          </a:ex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6702208"/>
        <c:crosses val="autoZero"/>
        <c:crossBetween val="between"/>
      </c:valAx>
      <c:spPr>
        <a:noFill/>
        <a:ln>
          <a:noFill/>
        </a:ln>
        <a:effectLst/>
        <a:extLst>
          <a:ext uri="{91240B29-F687-4F45-9708-019B960494DF}">
            <a14:hiddenLine xmlns:a14="http://schemas.microsoft.com/office/drawing/2010/main" w="9525">
              <a:solidFill>
                <a:srgbClr val="000000"/>
              </a:solidFill>
            </a14:hiddenLine>
          </a:ext>
        </a:extLst>
      </c:spPr>
    </c:plotArea>
    <c:plotVisOnly val="1"/>
    <c:dispBlanksAs val="gap"/>
    <c:showDLblsOverMax val="1"/>
  </c:chart>
  <c:spPr>
    <a:noFill/>
    <a:ln>
      <a:noFill/>
    </a:ln>
    <a:effectLst/>
    <a:extLst>
      <a:ext uri="{909E8E84-426E-40DD-AFC4-6F175D3DCCD1}">
        <a14:hiddenFill xmlns:a14="http://schemas.microsoft.com/office/drawing/2010/main">
          <a:solidFill>
            <a:sysClr val="window" lastClr="FFFFFF"/>
          </a:solidFill>
        </a14:hiddenFill>
      </a:ext>
      <a:ext uri="{91240B29-F687-4F45-9708-019B960494DF}">
        <a14:hiddenLine xmlns:a14="http://schemas.microsoft.com/office/drawing/2010/main" w="9525" cap="flat" cmpd="sng" algn="ctr">
          <a:solidFill>
            <a:sysClr val="windowText" lastClr="000000">
              <a:tint val="75000"/>
              <a:shade val="95000"/>
              <a:satMod val="105000"/>
            </a:sysClr>
          </a:solidFill>
          <a:prstDash val="solid"/>
          <a:round/>
        </a14:hiddenLine>
      </a:ext>
    </a:ex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3C11C2-F3D2-429D-96AF-8C4E4A69E91C}" type="datetimeFigureOut">
              <a:rPr lang="en-GB" smtClean="0"/>
              <a:t>25-Nov-2025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289C2-C5DE-46BE-89DC-42A99C01992D}" type="slidenum">
              <a:rPr lang="en-GB" smtClean="0"/>
              <a:t>‹#›</a:t>
            </a:fld>
            <a:endParaRPr lang="en-GB"/>
          </a:p>
        </p:txBody>
      </p:sp>
    </p:spTree>
    <p:extLst>
      <p:ext uri="{BB962C8B-B14F-4D97-AF65-F5344CB8AC3E}">
        <p14:creationId xmlns:p14="http://schemas.microsoft.com/office/powerpoint/2010/main" val="4128895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A6F289C2-C5DE-46BE-89DC-42A99C01992D}" type="slidenum">
              <a:rPr lang="en-GB" smtClean="0"/>
              <a:t>2</a:t>
            </a:fld>
            <a:endParaRPr lang="en-GB"/>
          </a:p>
        </p:txBody>
      </p:sp>
    </p:spTree>
    <p:extLst>
      <p:ext uri="{BB962C8B-B14F-4D97-AF65-F5344CB8AC3E}">
        <p14:creationId xmlns:p14="http://schemas.microsoft.com/office/powerpoint/2010/main" val="2178953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5"/>
          </p:nvPr>
        </p:nvSpPr>
        <p:spPr/>
        <p:txBody>
          <a:bodyPr/>
          <a:lstStyle/>
          <a:p>
            <a:fld id="{FA7A52EC-0311-4FE6-BE17-16D36C9BA743}" type="slidenum">
              <a:rPr lang="en-US" smtClean="0"/>
              <a:t>8</a:t>
            </a:fld>
            <a:endParaRPr lang="en-US"/>
          </a:p>
        </p:txBody>
      </p:sp>
    </p:spTree>
    <p:extLst>
      <p:ext uri="{BB962C8B-B14F-4D97-AF65-F5344CB8AC3E}">
        <p14:creationId xmlns:p14="http://schemas.microsoft.com/office/powerpoint/2010/main" val="1893951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BDB60-07B3-6058-0DDF-C2C79ECB6F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EAF2A1-027E-30BE-A1D3-A7538FF059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555DD8-5A17-822E-066B-08C139BEE871}"/>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C427C66B-3C72-8380-E39C-F82162E44EE2}"/>
              </a:ext>
            </a:extLst>
          </p:cNvPr>
          <p:cNvSpPr>
            <a:spLocks noGrp="1"/>
          </p:cNvSpPr>
          <p:nvPr>
            <p:ph type="sldNum" sz="quarter" idx="5"/>
          </p:nvPr>
        </p:nvSpPr>
        <p:spPr/>
        <p:txBody>
          <a:bodyPr/>
          <a:lstStyle/>
          <a:p>
            <a:fld id="{ADB1E9E8-34BD-41F2-8AF8-6533543BC7AD}" type="slidenum">
              <a:rPr lang="fr-FR" smtClean="0"/>
              <a:t>13</a:t>
            </a:fld>
            <a:endParaRPr lang="fr-FR"/>
          </a:p>
        </p:txBody>
      </p:sp>
    </p:spTree>
    <p:extLst>
      <p:ext uri="{BB962C8B-B14F-4D97-AF65-F5344CB8AC3E}">
        <p14:creationId xmlns:p14="http://schemas.microsoft.com/office/powerpoint/2010/main" val="2095734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83E5D-E734-3A86-020A-D25CD4ED9C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8C09E-2A42-78E6-E08D-A763ACD8A9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7CC7B-9C80-57AD-701A-53EC49221279}"/>
              </a:ext>
            </a:extLst>
          </p:cNvPr>
          <p:cNvSpPr>
            <a:spLocks noGrp="1"/>
          </p:cNvSpPr>
          <p:nvPr>
            <p:ph type="body" idx="1"/>
          </p:nvPr>
        </p:nvSpPr>
        <p:spPr/>
        <p:txBody>
          <a:bodyPr/>
          <a:lstStyle/>
          <a:p>
            <a:endParaRPr lang="fr-FR" dirty="0"/>
          </a:p>
        </p:txBody>
      </p:sp>
      <p:sp>
        <p:nvSpPr>
          <p:cNvPr id="4" name="Slide Number Placeholder 3">
            <a:extLst>
              <a:ext uri="{FF2B5EF4-FFF2-40B4-BE49-F238E27FC236}">
                <a16:creationId xmlns:a16="http://schemas.microsoft.com/office/drawing/2014/main" id="{58827C70-09BD-B748-5204-525821CE50C0}"/>
              </a:ext>
            </a:extLst>
          </p:cNvPr>
          <p:cNvSpPr>
            <a:spLocks noGrp="1"/>
          </p:cNvSpPr>
          <p:nvPr>
            <p:ph type="sldNum" sz="quarter" idx="5"/>
          </p:nvPr>
        </p:nvSpPr>
        <p:spPr/>
        <p:txBody>
          <a:bodyPr/>
          <a:lstStyle/>
          <a:p>
            <a:fld id="{ADB1E9E8-34BD-41F2-8AF8-6533543BC7AD}" type="slidenum">
              <a:rPr lang="fr-FR" smtClean="0"/>
              <a:t>14</a:t>
            </a:fld>
            <a:endParaRPr lang="fr-FR"/>
          </a:p>
        </p:txBody>
      </p:sp>
    </p:spTree>
    <p:extLst>
      <p:ext uri="{BB962C8B-B14F-4D97-AF65-F5344CB8AC3E}">
        <p14:creationId xmlns:p14="http://schemas.microsoft.com/office/powerpoint/2010/main" val="16172546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09088D-D01B-C488-5A08-09F56D214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F43F76-61D5-C5DF-8A6E-A6585C4301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383552-83E9-D425-CBDF-64169C72EAD2}"/>
              </a:ext>
            </a:extLst>
          </p:cNvPr>
          <p:cNvSpPr>
            <a:spLocks noGrp="1"/>
          </p:cNvSpPr>
          <p:nvPr>
            <p:ph type="body" idx="1"/>
          </p:nvPr>
        </p:nvSpPr>
        <p:spPr/>
        <p:txBody>
          <a:bodyPr/>
          <a:lstStyle/>
          <a:p>
            <a:pPr fontAlgn="base">
              <a:lnSpc>
                <a:spcPct val="150000"/>
              </a:lnSpc>
            </a:pPr>
            <a:endParaRPr lang="en-US" dirty="0"/>
          </a:p>
        </p:txBody>
      </p:sp>
      <p:sp>
        <p:nvSpPr>
          <p:cNvPr id="4" name="Slide Number Placeholder 3">
            <a:extLst>
              <a:ext uri="{FF2B5EF4-FFF2-40B4-BE49-F238E27FC236}">
                <a16:creationId xmlns:a16="http://schemas.microsoft.com/office/drawing/2014/main" id="{28CE843B-370E-EABA-65F4-9F020D3226EB}"/>
              </a:ext>
            </a:extLst>
          </p:cNvPr>
          <p:cNvSpPr>
            <a:spLocks noGrp="1"/>
          </p:cNvSpPr>
          <p:nvPr>
            <p:ph type="sldNum" sz="quarter" idx="5"/>
          </p:nvPr>
        </p:nvSpPr>
        <p:spPr/>
        <p:txBody>
          <a:bodyPr/>
          <a:lstStyle/>
          <a:p>
            <a:fld id="{ADB1E9E8-34BD-41F2-8AF8-6533543BC7AD}" type="slidenum">
              <a:rPr lang="fr-FR" smtClean="0"/>
              <a:t>15</a:t>
            </a:fld>
            <a:endParaRPr lang="fr-FR"/>
          </a:p>
        </p:txBody>
      </p:sp>
    </p:spTree>
    <p:extLst>
      <p:ext uri="{BB962C8B-B14F-4D97-AF65-F5344CB8AC3E}">
        <p14:creationId xmlns:p14="http://schemas.microsoft.com/office/powerpoint/2010/main" val="1667115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23A0A-4E5A-1422-C5FB-7CBFBB1591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7784DD-19AF-71BB-09C6-BFBFB95B7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D95FC3-ACA1-3E67-5687-5B9A9DA29D8F}"/>
              </a:ext>
            </a:extLst>
          </p:cNvPr>
          <p:cNvSpPr>
            <a:spLocks noGrp="1"/>
          </p:cNvSpPr>
          <p:nvPr>
            <p:ph type="body" idx="1"/>
          </p:nvPr>
        </p:nvSpPr>
        <p:spPr/>
        <p:txBody>
          <a:bodyPr/>
          <a:lstStyle/>
          <a:p>
            <a:pPr defTabSz="966612">
              <a:defRPr/>
            </a:pPr>
            <a:endParaRPr lang="en-US" dirty="0"/>
          </a:p>
        </p:txBody>
      </p:sp>
      <p:sp>
        <p:nvSpPr>
          <p:cNvPr id="4" name="Slide Number Placeholder 3">
            <a:extLst>
              <a:ext uri="{FF2B5EF4-FFF2-40B4-BE49-F238E27FC236}">
                <a16:creationId xmlns:a16="http://schemas.microsoft.com/office/drawing/2014/main" id="{9855B656-7FF9-A0BD-FF12-41A6F271D12A}"/>
              </a:ext>
            </a:extLst>
          </p:cNvPr>
          <p:cNvSpPr>
            <a:spLocks noGrp="1"/>
          </p:cNvSpPr>
          <p:nvPr>
            <p:ph type="sldNum" sz="quarter" idx="5"/>
          </p:nvPr>
        </p:nvSpPr>
        <p:spPr/>
        <p:txBody>
          <a:bodyPr/>
          <a:lstStyle/>
          <a:p>
            <a:fld id="{ADB1E9E8-34BD-41F2-8AF8-6533543BC7AD}" type="slidenum">
              <a:rPr lang="fr-FR" smtClean="0"/>
              <a:t>16</a:t>
            </a:fld>
            <a:endParaRPr lang="fr-FR"/>
          </a:p>
        </p:txBody>
      </p:sp>
    </p:spTree>
    <p:extLst>
      <p:ext uri="{BB962C8B-B14F-4D97-AF65-F5344CB8AC3E}">
        <p14:creationId xmlns:p14="http://schemas.microsoft.com/office/powerpoint/2010/main" val="647277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7A52EC-0311-4FE6-BE17-16D36C9BA743}" type="slidenum">
              <a:rPr lang="en-US" smtClean="0"/>
              <a:t>17</a:t>
            </a:fld>
            <a:endParaRPr lang="en-US"/>
          </a:p>
        </p:txBody>
      </p:sp>
    </p:spTree>
    <p:extLst>
      <p:ext uri="{BB962C8B-B14F-4D97-AF65-F5344CB8AC3E}">
        <p14:creationId xmlns:p14="http://schemas.microsoft.com/office/powerpoint/2010/main" val="4171283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7A52EC-0311-4FE6-BE17-16D36C9BA743}" type="slidenum">
              <a:rPr lang="en-US" smtClean="0"/>
              <a:t>18</a:t>
            </a:fld>
            <a:endParaRPr lang="en-US"/>
          </a:p>
        </p:txBody>
      </p:sp>
    </p:spTree>
    <p:extLst>
      <p:ext uri="{BB962C8B-B14F-4D97-AF65-F5344CB8AC3E}">
        <p14:creationId xmlns:p14="http://schemas.microsoft.com/office/powerpoint/2010/main" val="4074564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2EF29-2C05-693B-57B6-F438C45B8D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DA5BF2-0652-26AB-85C3-D4551495AE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A27855-7B35-346C-5FDC-C49BE9181B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D2652B-509B-56EE-6650-7786FDB50CFB}"/>
              </a:ext>
            </a:extLst>
          </p:cNvPr>
          <p:cNvSpPr>
            <a:spLocks noGrp="1"/>
          </p:cNvSpPr>
          <p:nvPr>
            <p:ph type="sldNum" sz="quarter" idx="5"/>
          </p:nvPr>
        </p:nvSpPr>
        <p:spPr/>
        <p:txBody>
          <a:bodyPr/>
          <a:lstStyle/>
          <a:p>
            <a:fld id="{FA7A52EC-0311-4FE6-BE17-16D36C9BA743}" type="slidenum">
              <a:rPr lang="en-US" smtClean="0"/>
              <a:t>19</a:t>
            </a:fld>
            <a:endParaRPr lang="en-US"/>
          </a:p>
        </p:txBody>
      </p:sp>
    </p:spTree>
    <p:extLst>
      <p:ext uri="{BB962C8B-B14F-4D97-AF65-F5344CB8AC3E}">
        <p14:creationId xmlns:p14="http://schemas.microsoft.com/office/powerpoint/2010/main" val="3310512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XD_Cover">
    <p:spTree>
      <p:nvGrpSpPr>
        <p:cNvPr id="1" name=""/>
        <p:cNvGrpSpPr/>
        <p:nvPr/>
      </p:nvGrpSpPr>
      <p:grpSpPr>
        <a:xfrm>
          <a:off x="0" y="0"/>
          <a:ext cx="0" cy="0"/>
          <a:chOff x="0" y="0"/>
          <a:chExt cx="0" cy="0"/>
        </a:xfrm>
      </p:grpSpPr>
      <p:pic>
        <p:nvPicPr>
          <p:cNvPr id="8" name="Content Placeholder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5" name="Text Placeholder 14"/>
          <p:cNvSpPr>
            <a:spLocks noGrp="1"/>
          </p:cNvSpPr>
          <p:nvPr>
            <p:ph type="body" sz="quarter" idx="14" hasCustomPrompt="1"/>
          </p:nvPr>
        </p:nvSpPr>
        <p:spPr>
          <a:xfrm>
            <a:off x="904095" y="2266912"/>
            <a:ext cx="10150475" cy="660249"/>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baseline="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text 1</a:t>
            </a:r>
          </a:p>
        </p:txBody>
      </p:sp>
      <p:sp>
        <p:nvSpPr>
          <p:cNvPr id="17" name="Text Placeholder 14"/>
          <p:cNvSpPr>
            <a:spLocks noGrp="1"/>
          </p:cNvSpPr>
          <p:nvPr>
            <p:ph type="body" sz="quarter" idx="15" hasCustomPrompt="1"/>
          </p:nvPr>
        </p:nvSpPr>
        <p:spPr>
          <a:xfrm>
            <a:off x="904095" y="2841343"/>
            <a:ext cx="10150475" cy="660249"/>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accent4"/>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text 2</a:t>
            </a:r>
          </a:p>
        </p:txBody>
      </p:sp>
      <p:sp>
        <p:nvSpPr>
          <p:cNvPr id="18" name="Text Placeholder 14"/>
          <p:cNvSpPr>
            <a:spLocks noGrp="1"/>
          </p:cNvSpPr>
          <p:nvPr>
            <p:ph type="body" sz="quarter" idx="16" hasCustomPrompt="1"/>
          </p:nvPr>
        </p:nvSpPr>
        <p:spPr>
          <a:xfrm>
            <a:off x="904095" y="4027301"/>
            <a:ext cx="10150475" cy="328273"/>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your text</a:t>
            </a:r>
          </a:p>
        </p:txBody>
      </p:sp>
      <p:sp>
        <p:nvSpPr>
          <p:cNvPr id="19" name="Text Placeholder 14"/>
          <p:cNvSpPr>
            <a:spLocks noGrp="1"/>
          </p:cNvSpPr>
          <p:nvPr>
            <p:ph type="body" sz="quarter" idx="17" hasCustomPrompt="1"/>
          </p:nvPr>
        </p:nvSpPr>
        <p:spPr>
          <a:xfrm>
            <a:off x="2546274" y="5291577"/>
            <a:ext cx="6866117" cy="328273"/>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dd</a:t>
            </a:r>
            <a:r>
              <a:rPr lang="en-US"/>
              <a:t> Month </a:t>
            </a:r>
            <a:r>
              <a:rPr lang="en-US" err="1"/>
              <a:t>yyyy</a:t>
            </a:r>
            <a:endParaRPr lang="en-US"/>
          </a:p>
        </p:txBody>
      </p:sp>
    </p:spTree>
    <p:extLst>
      <p:ext uri="{BB962C8B-B14F-4D97-AF65-F5344CB8AC3E}">
        <p14:creationId xmlns:p14="http://schemas.microsoft.com/office/powerpoint/2010/main" val="3315794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3 columns">
    <p:spTree>
      <p:nvGrpSpPr>
        <p:cNvPr id="1" name=""/>
        <p:cNvGrpSpPr/>
        <p:nvPr/>
      </p:nvGrpSpPr>
      <p:grpSpPr>
        <a:xfrm>
          <a:off x="0" y="0"/>
          <a:ext cx="0" cy="0"/>
          <a:chOff x="0" y="0"/>
          <a:chExt cx="0" cy="0"/>
        </a:xfrm>
      </p:grpSpPr>
      <p:sp>
        <p:nvSpPr>
          <p:cNvPr id="11" name="Content Placeholder 2"/>
          <p:cNvSpPr>
            <a:spLocks noGrp="1"/>
          </p:cNvSpPr>
          <p:nvPr>
            <p:ph idx="1" hasCustomPrompt="1"/>
          </p:nvPr>
        </p:nvSpPr>
        <p:spPr>
          <a:xfrm>
            <a:off x="515938" y="2392070"/>
            <a:ext cx="3420000" cy="3989680"/>
          </a:xfrm>
          <a:prstGeom prst="rect">
            <a:avLst/>
          </a:prstGeom>
        </p:spPr>
        <p:txBody>
          <a:bodyPr>
            <a:normAutofit/>
          </a:bodyPr>
          <a:lstStyle>
            <a:lvl1pPr marL="342900" indent="-342900">
              <a:lnSpc>
                <a:spcPct val="100000"/>
              </a:lnSpc>
              <a:spcBef>
                <a:spcPts val="1200"/>
              </a:spcBef>
              <a:buClr>
                <a:schemeClr val="accent1"/>
              </a:buClr>
              <a:buSzPct val="80000"/>
              <a:buFont typeface="Bahnschrift SemiBold SemiConden" panose="020B0502040204020203" pitchFamily="34" charset="0"/>
              <a:buChar char="&gt;"/>
              <a:defRPr sz="1400" b="0">
                <a:solidFill>
                  <a:schemeClr val="tx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eu </a:t>
            </a:r>
            <a:r>
              <a:rPr lang="pt-BR" err="1"/>
              <a:t>sed</a:t>
            </a:r>
            <a:r>
              <a:rPr lang="pt-BR"/>
              <a:t> ex.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 </a:t>
            </a:r>
            <a:r>
              <a:rPr lang="pt-BR" err="1"/>
              <a:t>volutpat</a:t>
            </a:r>
            <a:r>
              <a:rPr lang="pt-BR"/>
              <a:t> </a:t>
            </a:r>
            <a:r>
              <a:rPr lang="pt-BR" err="1"/>
              <a:t>purus</a:t>
            </a:r>
            <a:r>
              <a:rPr lang="pt-BR"/>
              <a:t>. </a:t>
            </a:r>
            <a:endParaRPr lang="en-GB"/>
          </a:p>
        </p:txBody>
      </p:sp>
      <p:sp>
        <p:nvSpPr>
          <p:cNvPr id="14" name="Text Placeholder 13"/>
          <p:cNvSpPr>
            <a:spLocks noGrp="1"/>
          </p:cNvSpPr>
          <p:nvPr>
            <p:ph type="body" sz="quarter" idx="14" hasCustomPrompt="1"/>
          </p:nvPr>
        </p:nvSpPr>
        <p:spPr>
          <a:xfrm>
            <a:off x="515937" y="908050"/>
            <a:ext cx="11160125" cy="670859"/>
          </a:xfrm>
          <a:prstGeom prst="rect">
            <a:avLst/>
          </a:prstGeom>
          <a:solidFill>
            <a:schemeClr val="bg1">
              <a:lumMod val="95000"/>
            </a:schemeClr>
          </a:solidFill>
        </p:spPr>
        <p:txBody>
          <a:bodyPr anchor="ctr">
            <a:normAutofit/>
          </a:bodyPr>
          <a:lstStyle>
            <a:lvl1pPr marL="0" indent="0" algn="ctr">
              <a:buNone/>
              <a:defRPr sz="14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This is a placeholder for a short introduction text to the slide. </a:t>
            </a:r>
            <a:r>
              <a:rPr lang="en-US" err="1"/>
              <a:t>Aliquam</a:t>
            </a:r>
            <a:r>
              <a:rPr lang="en-US"/>
              <a:t> </a:t>
            </a:r>
            <a:r>
              <a:rPr lang="en-US" err="1"/>
              <a:t>erat</a:t>
            </a:r>
            <a:r>
              <a:rPr lang="en-US"/>
              <a:t> </a:t>
            </a:r>
            <a:r>
              <a:rPr lang="en-US" err="1"/>
              <a:t>volutpat</a:t>
            </a:r>
            <a:r>
              <a:rPr lang="en-US"/>
              <a:t>. </a:t>
            </a:r>
            <a:br>
              <a:rPr lang="en-US"/>
            </a:br>
            <a:r>
              <a:rPr lang="en-US"/>
              <a:t>Nam vitae </a:t>
            </a:r>
            <a:r>
              <a:rPr lang="en-US" err="1"/>
              <a:t>vulputate</a:t>
            </a:r>
            <a:r>
              <a:rPr lang="en-US"/>
              <a:t> </a:t>
            </a:r>
            <a:r>
              <a:rPr lang="en-US" err="1"/>
              <a:t>tortor</a:t>
            </a:r>
            <a:r>
              <a:rPr lang="en-US"/>
              <a:t>. Nam </a:t>
            </a:r>
            <a:r>
              <a:rPr lang="en-US" err="1"/>
              <a:t>eget</a:t>
            </a:r>
            <a:r>
              <a:rPr lang="en-US"/>
              <a:t> </a:t>
            </a:r>
            <a:r>
              <a:rPr lang="en-US" err="1"/>
              <a:t>metus</a:t>
            </a:r>
            <a:r>
              <a:rPr lang="en-US"/>
              <a:t> </a:t>
            </a:r>
            <a:r>
              <a:rPr lang="en-US" err="1"/>
              <a:t>leo</a:t>
            </a:r>
            <a:r>
              <a:rPr lang="en-US"/>
              <a:t>. Maecenas dictum ex </a:t>
            </a:r>
            <a:r>
              <a:rPr lang="en-US" err="1"/>
              <a:t>sed</a:t>
            </a:r>
            <a:r>
              <a:rPr lang="en-US"/>
              <a:t> </a:t>
            </a:r>
            <a:r>
              <a:rPr lang="en-US" err="1"/>
              <a:t>neque</a:t>
            </a:r>
            <a:r>
              <a:rPr lang="en-US"/>
              <a:t> cursus </a:t>
            </a:r>
            <a:r>
              <a:rPr lang="en-US" err="1"/>
              <a:t>eleifend</a:t>
            </a:r>
            <a:r>
              <a:rPr lang="en-US"/>
              <a:t>. </a:t>
            </a:r>
            <a:r>
              <a:rPr lang="en-US" err="1"/>
              <a:t>Cras</a:t>
            </a:r>
            <a:r>
              <a:rPr lang="en-US"/>
              <a:t> </a:t>
            </a:r>
            <a:r>
              <a:rPr lang="en-US" err="1"/>
              <a:t>luctus</a:t>
            </a:r>
            <a:r>
              <a:rPr lang="en-US"/>
              <a:t> </a:t>
            </a:r>
            <a:r>
              <a:rPr lang="en-US" err="1"/>
              <a:t>bibendum</a:t>
            </a:r>
            <a:r>
              <a:rPr lang="en-US"/>
              <a:t> pharetra.</a:t>
            </a:r>
            <a:endParaRPr lang="en-GB"/>
          </a:p>
        </p:txBody>
      </p:sp>
      <p:sp>
        <p:nvSpPr>
          <p:cNvPr id="16" name="Content Placeholder 2"/>
          <p:cNvSpPr>
            <a:spLocks noGrp="1"/>
          </p:cNvSpPr>
          <p:nvPr>
            <p:ph idx="15" hasCustomPrompt="1"/>
          </p:nvPr>
        </p:nvSpPr>
        <p:spPr>
          <a:xfrm>
            <a:off x="4385999" y="2392070"/>
            <a:ext cx="3420000" cy="3989680"/>
          </a:xfrm>
          <a:prstGeom prst="rect">
            <a:avLst/>
          </a:prstGeom>
        </p:spPr>
        <p:txBody>
          <a:bodyPr>
            <a:normAutofit/>
          </a:bodyPr>
          <a:lstStyle>
            <a:lvl1pPr marL="342900" indent="-342900">
              <a:lnSpc>
                <a:spcPct val="100000"/>
              </a:lnSpc>
              <a:spcBef>
                <a:spcPts val="1200"/>
              </a:spcBef>
              <a:buClr>
                <a:schemeClr val="accent2"/>
              </a:buClr>
              <a:buSzPct val="80000"/>
              <a:buFont typeface="Bahnschrift SemiBold SemiConden" panose="020B0502040204020203" pitchFamily="34" charset="0"/>
              <a:buChar char="&gt;"/>
              <a:defRPr sz="1400" b="0">
                <a:solidFill>
                  <a:schemeClr val="tx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eu </a:t>
            </a:r>
            <a:r>
              <a:rPr lang="pt-BR" err="1"/>
              <a:t>sed</a:t>
            </a:r>
            <a:r>
              <a:rPr lang="pt-BR"/>
              <a:t> ex.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 </a:t>
            </a:r>
            <a:r>
              <a:rPr lang="pt-BR" err="1"/>
              <a:t>volutpat</a:t>
            </a:r>
            <a:r>
              <a:rPr lang="pt-BR"/>
              <a:t> </a:t>
            </a:r>
            <a:r>
              <a:rPr lang="pt-BR" err="1"/>
              <a:t>purus</a:t>
            </a:r>
            <a:r>
              <a:rPr lang="pt-BR"/>
              <a:t>. </a:t>
            </a:r>
            <a:endParaRPr lang="en-GB"/>
          </a:p>
        </p:txBody>
      </p:sp>
      <p:sp>
        <p:nvSpPr>
          <p:cNvPr id="19" name="Text Placeholder 18"/>
          <p:cNvSpPr>
            <a:spLocks noGrp="1"/>
          </p:cNvSpPr>
          <p:nvPr>
            <p:ph type="body" sz="quarter" idx="16" hasCustomPrompt="1"/>
          </p:nvPr>
        </p:nvSpPr>
        <p:spPr>
          <a:xfrm>
            <a:off x="515937" y="1752271"/>
            <a:ext cx="3420000" cy="511175"/>
          </a:xfrm>
          <a:prstGeom prst="rect">
            <a:avLst/>
          </a:prstGeom>
          <a:solidFill>
            <a:schemeClr val="accent1"/>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
        <p:nvSpPr>
          <p:cNvPr id="20" name="Text Placeholder 18"/>
          <p:cNvSpPr>
            <a:spLocks noGrp="1"/>
          </p:cNvSpPr>
          <p:nvPr>
            <p:ph type="body" sz="quarter" idx="17" hasCustomPrompt="1"/>
          </p:nvPr>
        </p:nvSpPr>
        <p:spPr>
          <a:xfrm>
            <a:off x="4385999" y="1752271"/>
            <a:ext cx="3420000" cy="511175"/>
          </a:xfrm>
          <a:prstGeom prst="rect">
            <a:avLst/>
          </a:prstGeom>
          <a:solidFill>
            <a:schemeClr val="accent2"/>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
        <p:nvSpPr>
          <p:cNvPr id="15" name="Content Placeholder 2"/>
          <p:cNvSpPr>
            <a:spLocks noGrp="1"/>
          </p:cNvSpPr>
          <p:nvPr>
            <p:ph idx="18" hasCustomPrompt="1"/>
          </p:nvPr>
        </p:nvSpPr>
        <p:spPr>
          <a:xfrm>
            <a:off x="8256062" y="2392069"/>
            <a:ext cx="3420000" cy="3989680"/>
          </a:xfrm>
          <a:prstGeom prst="rect">
            <a:avLst/>
          </a:prstGeom>
        </p:spPr>
        <p:txBody>
          <a:bodyPr>
            <a:normAutofit/>
          </a:bodyPr>
          <a:lstStyle>
            <a:lvl1pPr marL="342900" indent="-342900">
              <a:lnSpc>
                <a:spcPct val="100000"/>
              </a:lnSpc>
              <a:spcBef>
                <a:spcPts val="1200"/>
              </a:spcBef>
              <a:buClr>
                <a:schemeClr val="accent3"/>
              </a:buClr>
              <a:buSzPct val="80000"/>
              <a:buFont typeface="Bahnschrift SemiBold SemiConden" panose="020B0502040204020203" pitchFamily="34" charset="0"/>
              <a:buChar char="&gt;"/>
              <a:defRPr sz="1400" b="0">
                <a:solidFill>
                  <a:schemeClr val="tx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eu </a:t>
            </a:r>
            <a:r>
              <a:rPr lang="pt-BR" err="1"/>
              <a:t>sed</a:t>
            </a:r>
            <a:r>
              <a:rPr lang="pt-BR"/>
              <a:t> ex.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 </a:t>
            </a:r>
            <a:r>
              <a:rPr lang="pt-BR" err="1"/>
              <a:t>volutpat</a:t>
            </a:r>
            <a:r>
              <a:rPr lang="pt-BR"/>
              <a:t> </a:t>
            </a:r>
            <a:r>
              <a:rPr lang="pt-BR" err="1"/>
              <a:t>purus</a:t>
            </a:r>
            <a:r>
              <a:rPr lang="pt-BR"/>
              <a:t>. </a:t>
            </a:r>
            <a:endParaRPr lang="en-GB"/>
          </a:p>
        </p:txBody>
      </p:sp>
      <p:sp>
        <p:nvSpPr>
          <p:cNvPr id="17" name="Text Placeholder 18"/>
          <p:cNvSpPr>
            <a:spLocks noGrp="1"/>
          </p:cNvSpPr>
          <p:nvPr>
            <p:ph type="body" sz="quarter" idx="19" hasCustomPrompt="1"/>
          </p:nvPr>
        </p:nvSpPr>
        <p:spPr>
          <a:xfrm>
            <a:off x="8256062" y="1752271"/>
            <a:ext cx="3420000" cy="511175"/>
          </a:xfrm>
          <a:prstGeom prst="rect">
            <a:avLst/>
          </a:prstGeom>
          <a:solidFill>
            <a:schemeClr val="accent3"/>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
        <p:nvSpPr>
          <p:cNvPr id="23"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sp>
        <p:nvSpPr>
          <p:cNvPr id="4" name="Slide Number Placeholder 3"/>
          <p:cNvSpPr>
            <a:spLocks noGrp="1"/>
          </p:cNvSpPr>
          <p:nvPr>
            <p:ph type="sldNum" sz="quarter" idx="22"/>
          </p:nvPr>
        </p:nvSpPr>
        <p:spPr/>
        <p:txBody>
          <a:bodyPr/>
          <a:lstStyle/>
          <a:p>
            <a:fld id="{A36EBB71-1AEC-4D92-8A51-969FF0A7CB17}" type="slidenum">
              <a:rPr lang="en-GB" smtClean="0"/>
              <a:pPr/>
              <a:t>‹#›</a:t>
            </a:fld>
            <a:endParaRPr lang="en-GB"/>
          </a:p>
        </p:txBody>
      </p:sp>
    </p:spTree>
    <p:extLst>
      <p:ext uri="{BB962C8B-B14F-4D97-AF65-F5344CB8AC3E}">
        <p14:creationId xmlns:p14="http://schemas.microsoft.com/office/powerpoint/2010/main" val="4265602189"/>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block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sp>
        <p:nvSpPr>
          <p:cNvPr id="11" name="Content Placeholder 2"/>
          <p:cNvSpPr>
            <a:spLocks noGrp="1"/>
          </p:cNvSpPr>
          <p:nvPr>
            <p:ph idx="1" hasCustomPrompt="1"/>
          </p:nvPr>
        </p:nvSpPr>
        <p:spPr>
          <a:xfrm>
            <a:off x="515938" y="2392070"/>
            <a:ext cx="5439505" cy="1501887"/>
          </a:xfrm>
          <a:prstGeom prst="rect">
            <a:avLst/>
          </a:prstGeom>
        </p:spPr>
        <p:txBody>
          <a:bodyPr>
            <a:normAutofit/>
          </a:bodyPr>
          <a:lstStyle>
            <a:lvl1pPr marL="342900" indent="-342900">
              <a:buClr>
                <a:schemeClr val="accent1"/>
              </a:buClr>
              <a:buSzPct val="80000"/>
              <a:buFont typeface="Bahnschrift SemiBold SemiConden" panose="020B0502040204020203" pitchFamily="34" charset="0"/>
              <a:buChar char="&gt;"/>
              <a:defRPr sz="1600" b="0">
                <a:solidFill>
                  <a:schemeClr val="tx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16" name="Content Placeholder 2"/>
          <p:cNvSpPr>
            <a:spLocks noGrp="1"/>
          </p:cNvSpPr>
          <p:nvPr>
            <p:ph idx="15" hasCustomPrompt="1"/>
          </p:nvPr>
        </p:nvSpPr>
        <p:spPr>
          <a:xfrm>
            <a:off x="6235881" y="2392070"/>
            <a:ext cx="5439840" cy="1501887"/>
          </a:xfrm>
          <a:prstGeom prst="rect">
            <a:avLst/>
          </a:prstGeom>
        </p:spPr>
        <p:txBody>
          <a:bodyPr>
            <a:normAutofit/>
          </a:bodyPr>
          <a:lstStyle>
            <a:lvl1pPr marL="342900" indent="-342900">
              <a:buClr>
                <a:schemeClr val="accent5"/>
              </a:buClr>
              <a:buSzPct val="80000"/>
              <a:buFont typeface="Bahnschrift SemiBold SemiConden" panose="020B0502040204020203" pitchFamily="34" charset="0"/>
              <a:buChar char="&gt;"/>
              <a:defRPr sz="1600" b="0">
                <a:solidFill>
                  <a:schemeClr val="tx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19" name="Text Placeholder 18"/>
          <p:cNvSpPr>
            <a:spLocks noGrp="1"/>
          </p:cNvSpPr>
          <p:nvPr>
            <p:ph type="body" sz="quarter" idx="16" hasCustomPrompt="1"/>
          </p:nvPr>
        </p:nvSpPr>
        <p:spPr>
          <a:xfrm>
            <a:off x="515931" y="1752271"/>
            <a:ext cx="5439847" cy="511175"/>
          </a:xfrm>
          <a:prstGeom prst="rect">
            <a:avLst/>
          </a:prstGeom>
          <a:solidFill>
            <a:schemeClr val="accent1"/>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
        <p:nvSpPr>
          <p:cNvPr id="20" name="Text Placeholder 18"/>
          <p:cNvSpPr>
            <a:spLocks noGrp="1"/>
          </p:cNvSpPr>
          <p:nvPr>
            <p:ph type="body" sz="quarter" idx="17" hasCustomPrompt="1"/>
          </p:nvPr>
        </p:nvSpPr>
        <p:spPr>
          <a:xfrm>
            <a:off x="6235880" y="1752271"/>
            <a:ext cx="5440183" cy="511175"/>
          </a:xfrm>
          <a:prstGeom prst="rect">
            <a:avLst/>
          </a:prstGeom>
          <a:solidFill>
            <a:schemeClr val="accent4"/>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
        <p:nvSpPr>
          <p:cNvPr id="4" name="Slide Number Placeholder 3"/>
          <p:cNvSpPr>
            <a:spLocks noGrp="1"/>
          </p:cNvSpPr>
          <p:nvPr>
            <p:ph type="sldNum" sz="quarter" idx="20"/>
          </p:nvPr>
        </p:nvSpPr>
        <p:spPr/>
        <p:txBody>
          <a:bodyPr/>
          <a:lstStyle/>
          <a:p>
            <a:fld id="{A36EBB71-1AEC-4D92-8A51-969FF0A7CB17}" type="slidenum">
              <a:rPr lang="en-GB" smtClean="0"/>
              <a:pPr/>
              <a:t>‹#›</a:t>
            </a:fld>
            <a:endParaRPr lang="en-GB"/>
          </a:p>
        </p:txBody>
      </p:sp>
      <p:sp>
        <p:nvSpPr>
          <p:cNvPr id="13" name="Text Placeholder 13"/>
          <p:cNvSpPr>
            <a:spLocks noGrp="1"/>
          </p:cNvSpPr>
          <p:nvPr>
            <p:ph type="body" sz="quarter" idx="14" hasCustomPrompt="1"/>
          </p:nvPr>
        </p:nvSpPr>
        <p:spPr>
          <a:xfrm>
            <a:off x="515938" y="908050"/>
            <a:ext cx="11160125" cy="579457"/>
          </a:xfrm>
          <a:prstGeom prst="rect">
            <a:avLst/>
          </a:prstGeom>
          <a:solidFill>
            <a:schemeClr val="bg1">
              <a:lumMod val="95000"/>
            </a:schemeClr>
          </a:solidFill>
        </p:spPr>
        <p:txBody>
          <a:bodyPr anchor="ctr">
            <a:normAutofit/>
          </a:bodyPr>
          <a:lstStyle>
            <a:lvl1pPr marL="0" indent="0" algn="ctr">
              <a:buNone/>
              <a:defRPr sz="14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This is a placeholder for a short introduction text to the slide. </a:t>
            </a:r>
            <a:r>
              <a:rPr lang="en-US" err="1"/>
              <a:t>Aliquam</a:t>
            </a:r>
            <a:r>
              <a:rPr lang="en-US"/>
              <a:t> </a:t>
            </a:r>
            <a:r>
              <a:rPr lang="en-US" err="1"/>
              <a:t>erat</a:t>
            </a:r>
            <a:r>
              <a:rPr lang="en-US"/>
              <a:t> </a:t>
            </a:r>
            <a:r>
              <a:rPr lang="en-US" err="1"/>
              <a:t>volutpat</a:t>
            </a:r>
            <a:r>
              <a:rPr lang="en-US"/>
              <a:t>. </a:t>
            </a:r>
            <a:br>
              <a:rPr lang="en-US"/>
            </a:br>
            <a:r>
              <a:rPr lang="en-US"/>
              <a:t>Nam vitae </a:t>
            </a:r>
            <a:r>
              <a:rPr lang="en-US" err="1"/>
              <a:t>vulputate</a:t>
            </a:r>
            <a:r>
              <a:rPr lang="en-US"/>
              <a:t> </a:t>
            </a:r>
            <a:r>
              <a:rPr lang="en-US" err="1"/>
              <a:t>tortor</a:t>
            </a:r>
            <a:r>
              <a:rPr lang="en-US"/>
              <a:t>. Nam </a:t>
            </a:r>
            <a:r>
              <a:rPr lang="en-US" err="1"/>
              <a:t>eget</a:t>
            </a:r>
            <a:r>
              <a:rPr lang="en-US"/>
              <a:t> </a:t>
            </a:r>
            <a:r>
              <a:rPr lang="en-US" err="1"/>
              <a:t>metus</a:t>
            </a:r>
            <a:r>
              <a:rPr lang="en-US"/>
              <a:t> </a:t>
            </a:r>
            <a:r>
              <a:rPr lang="en-US" err="1"/>
              <a:t>leo</a:t>
            </a:r>
            <a:r>
              <a:rPr lang="en-US"/>
              <a:t>. Maecenas dictum ex </a:t>
            </a:r>
            <a:r>
              <a:rPr lang="en-US" err="1"/>
              <a:t>sed</a:t>
            </a:r>
            <a:r>
              <a:rPr lang="en-US"/>
              <a:t> </a:t>
            </a:r>
            <a:r>
              <a:rPr lang="en-US" err="1"/>
              <a:t>neque</a:t>
            </a:r>
            <a:r>
              <a:rPr lang="en-US"/>
              <a:t> cursus </a:t>
            </a:r>
            <a:r>
              <a:rPr lang="en-US" err="1"/>
              <a:t>eleifend</a:t>
            </a:r>
            <a:r>
              <a:rPr lang="en-US"/>
              <a:t>. </a:t>
            </a:r>
            <a:r>
              <a:rPr lang="en-US" err="1"/>
              <a:t>Cras</a:t>
            </a:r>
            <a:r>
              <a:rPr lang="en-US"/>
              <a:t> </a:t>
            </a:r>
            <a:r>
              <a:rPr lang="en-US" err="1"/>
              <a:t>luctus</a:t>
            </a:r>
            <a:r>
              <a:rPr lang="en-US"/>
              <a:t> </a:t>
            </a:r>
            <a:r>
              <a:rPr lang="en-US" err="1"/>
              <a:t>bibendum</a:t>
            </a:r>
            <a:r>
              <a:rPr lang="en-US"/>
              <a:t> pharetra.</a:t>
            </a:r>
            <a:endParaRPr lang="en-GB"/>
          </a:p>
        </p:txBody>
      </p:sp>
      <p:sp>
        <p:nvSpPr>
          <p:cNvPr id="15" name="Content Placeholder 2"/>
          <p:cNvSpPr>
            <a:spLocks noGrp="1"/>
          </p:cNvSpPr>
          <p:nvPr>
            <p:ph idx="21" hasCustomPrompt="1"/>
          </p:nvPr>
        </p:nvSpPr>
        <p:spPr>
          <a:xfrm>
            <a:off x="515938" y="4662380"/>
            <a:ext cx="5439505" cy="1501887"/>
          </a:xfrm>
          <a:prstGeom prst="rect">
            <a:avLst/>
          </a:prstGeom>
        </p:spPr>
        <p:txBody>
          <a:bodyPr>
            <a:normAutofit/>
          </a:bodyPr>
          <a:lstStyle>
            <a:lvl1pPr marL="342900" indent="-342900">
              <a:buClr>
                <a:schemeClr val="accent1"/>
              </a:buClr>
              <a:buSzPct val="80000"/>
              <a:buFont typeface="Bahnschrift SemiBold SemiConden" panose="020B0502040204020203" pitchFamily="34" charset="0"/>
              <a:buChar char="&gt;"/>
              <a:defRPr sz="1600" b="0">
                <a:solidFill>
                  <a:schemeClr val="tx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17" name="Content Placeholder 2"/>
          <p:cNvSpPr>
            <a:spLocks noGrp="1"/>
          </p:cNvSpPr>
          <p:nvPr>
            <p:ph idx="22" hasCustomPrompt="1"/>
          </p:nvPr>
        </p:nvSpPr>
        <p:spPr>
          <a:xfrm>
            <a:off x="6235881" y="4662380"/>
            <a:ext cx="5439840" cy="1501887"/>
          </a:xfrm>
          <a:prstGeom prst="rect">
            <a:avLst/>
          </a:prstGeom>
        </p:spPr>
        <p:txBody>
          <a:bodyPr>
            <a:normAutofit/>
          </a:bodyPr>
          <a:lstStyle>
            <a:lvl1pPr marL="342900" indent="-342900">
              <a:buClr>
                <a:schemeClr val="accent5"/>
              </a:buClr>
              <a:buSzPct val="80000"/>
              <a:buFont typeface="Bahnschrift SemiBold SemiConden" panose="020B0502040204020203" pitchFamily="34" charset="0"/>
              <a:buChar char="&gt;"/>
              <a:defRPr sz="1600" b="0">
                <a:solidFill>
                  <a:schemeClr val="tx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18" name="Text Placeholder 18"/>
          <p:cNvSpPr>
            <a:spLocks noGrp="1"/>
          </p:cNvSpPr>
          <p:nvPr>
            <p:ph type="body" sz="quarter" idx="23" hasCustomPrompt="1"/>
          </p:nvPr>
        </p:nvSpPr>
        <p:spPr>
          <a:xfrm>
            <a:off x="515931" y="4022581"/>
            <a:ext cx="5439847" cy="511175"/>
          </a:xfrm>
          <a:prstGeom prst="rect">
            <a:avLst/>
          </a:prstGeom>
          <a:solidFill>
            <a:schemeClr val="accent3"/>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
        <p:nvSpPr>
          <p:cNvPr id="21" name="Text Placeholder 18"/>
          <p:cNvSpPr>
            <a:spLocks noGrp="1"/>
          </p:cNvSpPr>
          <p:nvPr>
            <p:ph type="body" sz="quarter" idx="24" hasCustomPrompt="1"/>
          </p:nvPr>
        </p:nvSpPr>
        <p:spPr>
          <a:xfrm>
            <a:off x="6235880" y="4022581"/>
            <a:ext cx="5440183" cy="511175"/>
          </a:xfrm>
          <a:prstGeom prst="rect">
            <a:avLst/>
          </a:prstGeom>
          <a:solidFill>
            <a:schemeClr val="accent2"/>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Tree>
    <p:extLst>
      <p:ext uri="{BB962C8B-B14F-4D97-AF65-F5344CB8AC3E}">
        <p14:creationId xmlns:p14="http://schemas.microsoft.com/office/powerpoint/2010/main" val="1328910768"/>
      </p:ext>
    </p:extLst>
  </p:cSld>
  <p:clrMapOvr>
    <a:masterClrMapping/>
  </p:clrMapOvr>
  <p:hf hdr="0" dt="0"/>
  <p:extLst>
    <p:ext uri="{DCECCB84-F9BA-43D5-87BE-67443E8EF086}">
      <p15:sldGuideLst xmlns:p15="http://schemas.microsoft.com/office/powerpoint/2012/main">
        <p15:guide id="6" orient="horz" pos="2160">
          <p15:clr>
            <a:srgbClr val="FBAE40"/>
          </p15:clr>
        </p15:guide>
        <p15:guide id="7" pos="3840">
          <p15:clr>
            <a:srgbClr val="FBAE40"/>
          </p15:clr>
        </p15:guide>
        <p15:guide id="8" orient="horz" pos="572">
          <p15:clr>
            <a:srgbClr val="FBAE40"/>
          </p15:clr>
        </p15:guide>
        <p15:guide id="9" pos="7355">
          <p15:clr>
            <a:srgbClr val="FBAE40"/>
          </p15:clr>
        </p15:guide>
        <p15:guide id="10" pos="32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3-item List">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cxnSp>
        <p:nvCxnSpPr>
          <p:cNvPr id="15" name="Straight Connector 14"/>
          <p:cNvCxnSpPr/>
          <p:nvPr/>
        </p:nvCxnSpPr>
        <p:spPr>
          <a:xfrm>
            <a:off x="1291561" y="1845395"/>
            <a:ext cx="1655424"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46985" y="1845394"/>
            <a:ext cx="0" cy="4384421"/>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879130" y="3431352"/>
            <a:ext cx="148235" cy="10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3"/>
              </a:solidFill>
            </a:endParaRPr>
          </a:p>
        </p:txBody>
      </p:sp>
      <p:sp>
        <p:nvSpPr>
          <p:cNvPr id="18" name="Rectangle 17"/>
          <p:cNvSpPr/>
          <p:nvPr/>
        </p:nvSpPr>
        <p:spPr>
          <a:xfrm>
            <a:off x="2879130" y="4753407"/>
            <a:ext cx="148235" cy="10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2879130" y="2124215"/>
            <a:ext cx="148235"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1" name="Text Placeholder 20"/>
          <p:cNvSpPr>
            <a:spLocks noGrp="1"/>
          </p:cNvSpPr>
          <p:nvPr>
            <p:ph type="body" sz="quarter" idx="17" hasCustomPrompt="1"/>
          </p:nvPr>
        </p:nvSpPr>
        <p:spPr>
          <a:xfrm>
            <a:off x="678360" y="2135510"/>
            <a:ext cx="2099450" cy="1080000"/>
          </a:xfrm>
          <a:prstGeom prst="rect">
            <a:avLst/>
          </a:prstGeom>
        </p:spPr>
        <p:txBody>
          <a:bodyPr anchor="ctr"/>
          <a:lstStyle>
            <a:lvl1pPr marL="0" indent="0" algn="r">
              <a:buNone/>
              <a:defRPr lang="en-GB" sz="2400" b="1" kern="1200" dirty="0">
                <a:solidFill>
                  <a:schemeClr val="accent1">
                    <a:lumMod val="75000"/>
                  </a:schemeClr>
                </a:solidFill>
                <a:latin typeface="Arial Narrow" panose="020B0606020202030204" pitchFamily="34" charset="0"/>
                <a:ea typeface="+mn-ea"/>
                <a:cs typeface="+mn-cs"/>
              </a:defRPr>
            </a:lvl1pPr>
          </a:lstStyle>
          <a:p>
            <a:pPr lvl="0"/>
            <a:r>
              <a:rPr lang="en-US"/>
              <a:t>[Placeholder]</a:t>
            </a:r>
            <a:endParaRPr lang="en-GB"/>
          </a:p>
        </p:txBody>
      </p:sp>
      <p:sp>
        <p:nvSpPr>
          <p:cNvPr id="22" name="Text Placeholder 20"/>
          <p:cNvSpPr>
            <a:spLocks noGrp="1"/>
          </p:cNvSpPr>
          <p:nvPr>
            <p:ph type="body" sz="quarter" idx="18" hasCustomPrompt="1"/>
          </p:nvPr>
        </p:nvSpPr>
        <p:spPr>
          <a:xfrm>
            <a:off x="678360" y="3442647"/>
            <a:ext cx="2099450" cy="1080000"/>
          </a:xfrm>
          <a:prstGeom prst="rect">
            <a:avLst/>
          </a:prstGeom>
        </p:spPr>
        <p:txBody>
          <a:bodyPr anchor="ctr"/>
          <a:lstStyle>
            <a:lvl1pPr marL="0" indent="0" algn="r">
              <a:buNone/>
              <a:defRPr lang="en-GB" sz="2400" b="1" kern="1200" dirty="0">
                <a:solidFill>
                  <a:schemeClr val="accent3"/>
                </a:solidFill>
                <a:latin typeface="Arial Narrow" panose="020B0606020202030204" pitchFamily="34" charset="0"/>
                <a:ea typeface="+mn-ea"/>
                <a:cs typeface="+mn-cs"/>
              </a:defRPr>
            </a:lvl1pPr>
          </a:lstStyle>
          <a:p>
            <a:pPr lvl="0"/>
            <a:r>
              <a:rPr lang="en-US"/>
              <a:t>[Placeholder]</a:t>
            </a:r>
            <a:endParaRPr lang="en-GB"/>
          </a:p>
        </p:txBody>
      </p:sp>
      <p:sp>
        <p:nvSpPr>
          <p:cNvPr id="23" name="Text Placeholder 20"/>
          <p:cNvSpPr>
            <a:spLocks noGrp="1"/>
          </p:cNvSpPr>
          <p:nvPr>
            <p:ph type="body" sz="quarter" idx="19" hasCustomPrompt="1"/>
          </p:nvPr>
        </p:nvSpPr>
        <p:spPr>
          <a:xfrm>
            <a:off x="678360" y="4749784"/>
            <a:ext cx="2099450" cy="1080000"/>
          </a:xfrm>
          <a:prstGeom prst="rect">
            <a:avLst/>
          </a:prstGeom>
        </p:spPr>
        <p:txBody>
          <a:bodyPr anchor="ctr"/>
          <a:lstStyle>
            <a:lvl1pPr marL="0" indent="0" algn="r">
              <a:buNone/>
              <a:defRPr lang="en-GB" sz="2400" b="1" kern="1200" dirty="0">
                <a:solidFill>
                  <a:schemeClr val="accent5"/>
                </a:solidFill>
                <a:latin typeface="Arial Narrow" panose="020B0606020202030204" pitchFamily="34" charset="0"/>
                <a:ea typeface="+mn-ea"/>
                <a:cs typeface="+mn-cs"/>
              </a:defRPr>
            </a:lvl1pPr>
          </a:lstStyle>
          <a:p>
            <a:pPr lvl="0"/>
            <a:r>
              <a:rPr lang="en-US"/>
              <a:t>[Placeholder]</a:t>
            </a:r>
            <a:endParaRPr lang="en-GB"/>
          </a:p>
        </p:txBody>
      </p:sp>
      <p:sp>
        <p:nvSpPr>
          <p:cNvPr id="24" name="Text Placeholder 20"/>
          <p:cNvSpPr>
            <a:spLocks noGrp="1"/>
          </p:cNvSpPr>
          <p:nvPr>
            <p:ph type="body" sz="quarter" idx="20" hasCustomPrompt="1"/>
          </p:nvPr>
        </p:nvSpPr>
        <p:spPr>
          <a:xfrm>
            <a:off x="3128684" y="2135510"/>
            <a:ext cx="8341549" cy="1080000"/>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r>
              <a:rPr lang="en-US" err="1"/>
              <a:t>Duis</a:t>
            </a:r>
            <a:r>
              <a:rPr lang="en-US"/>
              <a:t> </a:t>
            </a:r>
            <a:r>
              <a:rPr lang="en-US" err="1"/>
              <a:t>molestie</a:t>
            </a:r>
            <a:r>
              <a:rPr lang="en-US"/>
              <a:t> semper </a:t>
            </a:r>
            <a:r>
              <a:rPr lang="en-US" err="1"/>
              <a:t>nunc</a:t>
            </a:r>
            <a:r>
              <a:rPr lang="en-US"/>
              <a:t> </a:t>
            </a:r>
            <a:r>
              <a:rPr lang="en-US" err="1"/>
              <a:t>venenatis</a:t>
            </a:r>
            <a:r>
              <a:rPr lang="en-US"/>
              <a:t> </a:t>
            </a:r>
            <a:r>
              <a:rPr lang="en-US" err="1"/>
              <a:t>posuere</a:t>
            </a:r>
            <a:r>
              <a:rPr lang="en-US"/>
              <a:t>. </a:t>
            </a:r>
            <a:endParaRPr lang="en-GB"/>
          </a:p>
        </p:txBody>
      </p:sp>
      <p:sp>
        <p:nvSpPr>
          <p:cNvPr id="25" name="Text Placeholder 20"/>
          <p:cNvSpPr>
            <a:spLocks noGrp="1"/>
          </p:cNvSpPr>
          <p:nvPr>
            <p:ph type="body" sz="quarter" idx="21" hasCustomPrompt="1"/>
          </p:nvPr>
        </p:nvSpPr>
        <p:spPr>
          <a:xfrm>
            <a:off x="3128683" y="3436999"/>
            <a:ext cx="8341549" cy="1080000"/>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r>
              <a:rPr lang="en-US" err="1"/>
              <a:t>Duis</a:t>
            </a:r>
            <a:r>
              <a:rPr lang="en-US"/>
              <a:t> </a:t>
            </a:r>
            <a:r>
              <a:rPr lang="en-US" err="1"/>
              <a:t>molestie</a:t>
            </a:r>
            <a:r>
              <a:rPr lang="en-US"/>
              <a:t> semper </a:t>
            </a:r>
            <a:r>
              <a:rPr lang="en-US" err="1"/>
              <a:t>nunc</a:t>
            </a:r>
            <a:r>
              <a:rPr lang="en-US"/>
              <a:t> </a:t>
            </a:r>
            <a:r>
              <a:rPr lang="en-US" err="1"/>
              <a:t>venenatis</a:t>
            </a:r>
            <a:r>
              <a:rPr lang="en-US"/>
              <a:t> </a:t>
            </a:r>
            <a:r>
              <a:rPr lang="en-US" err="1"/>
              <a:t>posuere</a:t>
            </a:r>
            <a:r>
              <a:rPr lang="en-US"/>
              <a:t>. </a:t>
            </a:r>
            <a:endParaRPr lang="en-GB"/>
          </a:p>
        </p:txBody>
      </p:sp>
      <p:sp>
        <p:nvSpPr>
          <p:cNvPr id="26" name="Text Placeholder 20"/>
          <p:cNvSpPr>
            <a:spLocks noGrp="1"/>
          </p:cNvSpPr>
          <p:nvPr>
            <p:ph type="body" sz="quarter" idx="22" hasCustomPrompt="1"/>
          </p:nvPr>
        </p:nvSpPr>
        <p:spPr>
          <a:xfrm>
            <a:off x="3128683" y="4744136"/>
            <a:ext cx="8341549" cy="1080000"/>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r>
              <a:rPr lang="en-US" err="1"/>
              <a:t>Duis</a:t>
            </a:r>
            <a:r>
              <a:rPr lang="en-US"/>
              <a:t> </a:t>
            </a:r>
            <a:r>
              <a:rPr lang="en-US" err="1"/>
              <a:t>molestie</a:t>
            </a:r>
            <a:r>
              <a:rPr lang="en-US"/>
              <a:t> semper </a:t>
            </a:r>
            <a:r>
              <a:rPr lang="en-US" err="1"/>
              <a:t>nunc</a:t>
            </a:r>
            <a:r>
              <a:rPr lang="en-US"/>
              <a:t> </a:t>
            </a:r>
            <a:r>
              <a:rPr lang="en-US" err="1"/>
              <a:t>venenatis</a:t>
            </a:r>
            <a:r>
              <a:rPr lang="en-US"/>
              <a:t> </a:t>
            </a:r>
            <a:r>
              <a:rPr lang="en-US" err="1"/>
              <a:t>posuere</a:t>
            </a:r>
            <a:r>
              <a:rPr lang="en-US"/>
              <a:t>. </a:t>
            </a:r>
            <a:endParaRPr lang="en-GB"/>
          </a:p>
        </p:txBody>
      </p:sp>
      <p:sp>
        <p:nvSpPr>
          <p:cNvPr id="4" name="Slide Number Placeholder 3"/>
          <p:cNvSpPr>
            <a:spLocks noGrp="1"/>
          </p:cNvSpPr>
          <p:nvPr>
            <p:ph type="sldNum" sz="quarter" idx="25"/>
          </p:nvPr>
        </p:nvSpPr>
        <p:spPr/>
        <p:txBody>
          <a:bodyPr/>
          <a:lstStyle/>
          <a:p>
            <a:fld id="{A36EBB71-1AEC-4D92-8A51-969FF0A7CB17}" type="slidenum">
              <a:rPr lang="en-GB" noProof="0" smtClean="0"/>
              <a:pPr/>
              <a:t>‹#›</a:t>
            </a:fld>
            <a:endParaRPr lang="en-GB" noProof="0"/>
          </a:p>
        </p:txBody>
      </p:sp>
      <p:sp>
        <p:nvSpPr>
          <p:cNvPr id="20" name="Text Placeholder 13"/>
          <p:cNvSpPr>
            <a:spLocks noGrp="1"/>
          </p:cNvSpPr>
          <p:nvPr>
            <p:ph type="body" sz="quarter" idx="14" hasCustomPrompt="1"/>
          </p:nvPr>
        </p:nvSpPr>
        <p:spPr>
          <a:xfrm>
            <a:off x="515937" y="911046"/>
            <a:ext cx="11160125" cy="670859"/>
          </a:xfrm>
          <a:prstGeom prst="rect">
            <a:avLst/>
          </a:prstGeom>
          <a:solidFill>
            <a:schemeClr val="bg1">
              <a:lumMod val="95000"/>
            </a:schemeClr>
          </a:solidFill>
        </p:spPr>
        <p:txBody>
          <a:bodyPr anchor="ctr">
            <a:normAutofit/>
          </a:bodyPr>
          <a:lstStyle>
            <a:lvl1pPr marL="0" indent="0" algn="ctr">
              <a:buNone/>
              <a:defRPr sz="14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This is a placeholder for a short introduction text to the slide. </a:t>
            </a:r>
            <a:r>
              <a:rPr lang="en-US" err="1"/>
              <a:t>Aliquam</a:t>
            </a:r>
            <a:r>
              <a:rPr lang="en-US"/>
              <a:t> </a:t>
            </a:r>
            <a:r>
              <a:rPr lang="en-US" err="1"/>
              <a:t>erat</a:t>
            </a:r>
            <a:r>
              <a:rPr lang="en-US"/>
              <a:t> </a:t>
            </a:r>
            <a:r>
              <a:rPr lang="en-US" err="1"/>
              <a:t>volutpat</a:t>
            </a:r>
            <a:r>
              <a:rPr lang="en-US"/>
              <a:t>. </a:t>
            </a:r>
            <a:br>
              <a:rPr lang="en-US"/>
            </a:br>
            <a:r>
              <a:rPr lang="en-US"/>
              <a:t>Nam vitae </a:t>
            </a:r>
            <a:r>
              <a:rPr lang="en-US" err="1"/>
              <a:t>vulputate</a:t>
            </a:r>
            <a:r>
              <a:rPr lang="en-US"/>
              <a:t> </a:t>
            </a:r>
            <a:r>
              <a:rPr lang="en-US" err="1"/>
              <a:t>tortor</a:t>
            </a:r>
            <a:r>
              <a:rPr lang="en-US"/>
              <a:t>. Nam </a:t>
            </a:r>
            <a:r>
              <a:rPr lang="en-US" err="1"/>
              <a:t>eget</a:t>
            </a:r>
            <a:r>
              <a:rPr lang="en-US"/>
              <a:t> </a:t>
            </a:r>
            <a:r>
              <a:rPr lang="en-US" err="1"/>
              <a:t>metus</a:t>
            </a:r>
            <a:r>
              <a:rPr lang="en-US"/>
              <a:t> </a:t>
            </a:r>
            <a:r>
              <a:rPr lang="en-US" err="1"/>
              <a:t>leo</a:t>
            </a:r>
            <a:r>
              <a:rPr lang="en-US"/>
              <a:t>. Maecenas dictum ex </a:t>
            </a:r>
            <a:r>
              <a:rPr lang="en-US" err="1"/>
              <a:t>sed</a:t>
            </a:r>
            <a:r>
              <a:rPr lang="en-US"/>
              <a:t> </a:t>
            </a:r>
            <a:r>
              <a:rPr lang="en-US" err="1"/>
              <a:t>neque</a:t>
            </a:r>
            <a:r>
              <a:rPr lang="en-US"/>
              <a:t> cursus </a:t>
            </a:r>
            <a:r>
              <a:rPr lang="en-US" err="1"/>
              <a:t>eleifend</a:t>
            </a:r>
            <a:r>
              <a:rPr lang="en-US"/>
              <a:t>. </a:t>
            </a:r>
            <a:r>
              <a:rPr lang="en-US" err="1"/>
              <a:t>Cras</a:t>
            </a:r>
            <a:r>
              <a:rPr lang="en-US"/>
              <a:t> </a:t>
            </a:r>
            <a:r>
              <a:rPr lang="en-US" err="1"/>
              <a:t>luctus</a:t>
            </a:r>
            <a:r>
              <a:rPr lang="en-US"/>
              <a:t> </a:t>
            </a:r>
            <a:r>
              <a:rPr lang="en-US" err="1"/>
              <a:t>bibendum</a:t>
            </a:r>
            <a:r>
              <a:rPr lang="en-US"/>
              <a:t> pharetra.</a:t>
            </a:r>
            <a:endParaRPr lang="en-GB"/>
          </a:p>
        </p:txBody>
      </p:sp>
      <p:cxnSp>
        <p:nvCxnSpPr>
          <p:cNvPr id="27" name="Straight Connector 26"/>
          <p:cNvCxnSpPr/>
          <p:nvPr/>
        </p:nvCxnSpPr>
        <p:spPr>
          <a:xfrm>
            <a:off x="1291561" y="1845395"/>
            <a:ext cx="1655424"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946985" y="1845394"/>
            <a:ext cx="0" cy="4384421"/>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879130" y="3431352"/>
            <a:ext cx="148235" cy="10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3"/>
              </a:solidFill>
            </a:endParaRPr>
          </a:p>
        </p:txBody>
      </p:sp>
      <p:sp>
        <p:nvSpPr>
          <p:cNvPr id="30" name="Rectangle 29"/>
          <p:cNvSpPr/>
          <p:nvPr/>
        </p:nvSpPr>
        <p:spPr>
          <a:xfrm>
            <a:off x="2879130" y="4753407"/>
            <a:ext cx="148235" cy="10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31" name="Rectangle 30"/>
          <p:cNvSpPr/>
          <p:nvPr/>
        </p:nvSpPr>
        <p:spPr>
          <a:xfrm>
            <a:off x="2879130" y="2124215"/>
            <a:ext cx="148235"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cxnSp>
        <p:nvCxnSpPr>
          <p:cNvPr id="2" name="Straight Connector 1">
            <a:extLst>
              <a:ext uri="{FF2B5EF4-FFF2-40B4-BE49-F238E27FC236}">
                <a16:creationId xmlns:a16="http://schemas.microsoft.com/office/drawing/2014/main" id="{D05D4733-533A-324F-2A85-185505319EC4}"/>
              </a:ext>
            </a:extLst>
          </p:cNvPr>
          <p:cNvCxnSpPr/>
          <p:nvPr userDrawn="1"/>
        </p:nvCxnSpPr>
        <p:spPr>
          <a:xfrm>
            <a:off x="1291561" y="1845395"/>
            <a:ext cx="1655424"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AD10169-EC4C-C034-57E9-38B5978BAF7B}"/>
              </a:ext>
            </a:extLst>
          </p:cNvPr>
          <p:cNvCxnSpPr/>
          <p:nvPr userDrawn="1"/>
        </p:nvCxnSpPr>
        <p:spPr>
          <a:xfrm>
            <a:off x="2946985" y="1845394"/>
            <a:ext cx="0" cy="4384421"/>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2A4E15D-BBBC-C549-166F-DA34DF929E2E}"/>
              </a:ext>
            </a:extLst>
          </p:cNvPr>
          <p:cNvSpPr/>
          <p:nvPr userDrawn="1"/>
        </p:nvSpPr>
        <p:spPr>
          <a:xfrm>
            <a:off x="2879130" y="3431352"/>
            <a:ext cx="148235" cy="108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3"/>
              </a:solidFill>
            </a:endParaRPr>
          </a:p>
        </p:txBody>
      </p:sp>
      <p:sp>
        <p:nvSpPr>
          <p:cNvPr id="6" name="Rectangle 5">
            <a:extLst>
              <a:ext uri="{FF2B5EF4-FFF2-40B4-BE49-F238E27FC236}">
                <a16:creationId xmlns:a16="http://schemas.microsoft.com/office/drawing/2014/main" id="{BAA3F15D-CE39-07C8-D31F-0C41FBA53A32}"/>
              </a:ext>
            </a:extLst>
          </p:cNvPr>
          <p:cNvSpPr/>
          <p:nvPr userDrawn="1"/>
        </p:nvSpPr>
        <p:spPr>
          <a:xfrm>
            <a:off x="2879130" y="4753407"/>
            <a:ext cx="148235" cy="108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7" name="Rectangle 6">
            <a:extLst>
              <a:ext uri="{FF2B5EF4-FFF2-40B4-BE49-F238E27FC236}">
                <a16:creationId xmlns:a16="http://schemas.microsoft.com/office/drawing/2014/main" id="{3640C516-B73D-1962-4F3C-0D8AB432DAD9}"/>
              </a:ext>
            </a:extLst>
          </p:cNvPr>
          <p:cNvSpPr/>
          <p:nvPr userDrawn="1"/>
        </p:nvSpPr>
        <p:spPr>
          <a:xfrm>
            <a:off x="2879130" y="2124215"/>
            <a:ext cx="148235" cy="108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Tree>
    <p:extLst>
      <p:ext uri="{BB962C8B-B14F-4D97-AF65-F5344CB8AC3E}">
        <p14:creationId xmlns:p14="http://schemas.microsoft.com/office/powerpoint/2010/main" val="1690590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item List">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cxnSp>
        <p:nvCxnSpPr>
          <p:cNvPr id="15" name="Straight Connector 14"/>
          <p:cNvCxnSpPr/>
          <p:nvPr/>
        </p:nvCxnSpPr>
        <p:spPr>
          <a:xfrm>
            <a:off x="1291561" y="1794901"/>
            <a:ext cx="1655424"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46985" y="1794900"/>
            <a:ext cx="0" cy="4542246"/>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879130" y="1980457"/>
            <a:ext cx="148235"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1" name="Text Placeholder 20"/>
          <p:cNvSpPr>
            <a:spLocks noGrp="1"/>
          </p:cNvSpPr>
          <p:nvPr>
            <p:ph type="body" sz="quarter" idx="17" hasCustomPrompt="1"/>
          </p:nvPr>
        </p:nvSpPr>
        <p:spPr>
          <a:xfrm>
            <a:off x="678360" y="1980457"/>
            <a:ext cx="2099450" cy="900000"/>
          </a:xfrm>
          <a:prstGeom prst="rect">
            <a:avLst/>
          </a:prstGeom>
        </p:spPr>
        <p:txBody>
          <a:bodyPr anchor="ctr"/>
          <a:lstStyle>
            <a:lvl1pPr marL="0" indent="0" algn="r">
              <a:buNone/>
              <a:defRPr lang="en-GB" sz="2400" b="1" kern="1200" dirty="0">
                <a:solidFill>
                  <a:schemeClr val="accent1">
                    <a:lumMod val="75000"/>
                  </a:schemeClr>
                </a:solidFill>
                <a:latin typeface="Arial Narrow" panose="020B0606020202030204" pitchFamily="34" charset="0"/>
                <a:ea typeface="+mn-ea"/>
                <a:cs typeface="+mn-cs"/>
              </a:defRPr>
            </a:lvl1pPr>
          </a:lstStyle>
          <a:p>
            <a:pPr lvl="0"/>
            <a:r>
              <a:rPr lang="en-US"/>
              <a:t>[Placeholder]</a:t>
            </a:r>
            <a:endParaRPr lang="en-GB"/>
          </a:p>
        </p:txBody>
      </p:sp>
      <p:sp>
        <p:nvSpPr>
          <p:cNvPr id="24" name="Text Placeholder 20"/>
          <p:cNvSpPr>
            <a:spLocks noGrp="1"/>
          </p:cNvSpPr>
          <p:nvPr>
            <p:ph type="body" sz="quarter" idx="20" hasCustomPrompt="1"/>
          </p:nvPr>
        </p:nvSpPr>
        <p:spPr>
          <a:xfrm>
            <a:off x="3128684" y="1980457"/>
            <a:ext cx="8341549" cy="900000"/>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20" name="Rectangle 19"/>
          <p:cNvSpPr/>
          <p:nvPr/>
        </p:nvSpPr>
        <p:spPr>
          <a:xfrm>
            <a:off x="2879130" y="3081491"/>
            <a:ext cx="148235"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7" name="Text Placeholder 20"/>
          <p:cNvSpPr>
            <a:spLocks noGrp="1"/>
          </p:cNvSpPr>
          <p:nvPr>
            <p:ph type="body" sz="quarter" idx="21" hasCustomPrompt="1"/>
          </p:nvPr>
        </p:nvSpPr>
        <p:spPr>
          <a:xfrm>
            <a:off x="678360" y="3081491"/>
            <a:ext cx="2099450" cy="900000"/>
          </a:xfrm>
          <a:prstGeom prst="rect">
            <a:avLst/>
          </a:prstGeom>
        </p:spPr>
        <p:txBody>
          <a:bodyPr anchor="ctr"/>
          <a:lstStyle>
            <a:lvl1pPr marL="0" indent="0" algn="r">
              <a:buNone/>
              <a:defRPr lang="en-GB" sz="2400" b="1" kern="1200" dirty="0">
                <a:solidFill>
                  <a:schemeClr val="accent2"/>
                </a:solidFill>
                <a:latin typeface="Arial Narrow" panose="020B0606020202030204" pitchFamily="34" charset="0"/>
                <a:ea typeface="+mn-ea"/>
                <a:cs typeface="+mn-cs"/>
              </a:defRPr>
            </a:lvl1pPr>
          </a:lstStyle>
          <a:p>
            <a:pPr lvl="0"/>
            <a:r>
              <a:rPr lang="en-US"/>
              <a:t>[Placeholder]</a:t>
            </a:r>
            <a:endParaRPr lang="en-GB"/>
          </a:p>
        </p:txBody>
      </p:sp>
      <p:sp>
        <p:nvSpPr>
          <p:cNvPr id="28" name="Text Placeholder 20"/>
          <p:cNvSpPr>
            <a:spLocks noGrp="1"/>
          </p:cNvSpPr>
          <p:nvPr>
            <p:ph type="body" sz="quarter" idx="22" hasCustomPrompt="1"/>
          </p:nvPr>
        </p:nvSpPr>
        <p:spPr>
          <a:xfrm>
            <a:off x="3128684" y="3081491"/>
            <a:ext cx="8341549" cy="900000"/>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29" name="Rectangle 28"/>
          <p:cNvSpPr/>
          <p:nvPr/>
        </p:nvSpPr>
        <p:spPr>
          <a:xfrm>
            <a:off x="2879130" y="4182525"/>
            <a:ext cx="14823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0" name="Text Placeholder 20"/>
          <p:cNvSpPr>
            <a:spLocks noGrp="1"/>
          </p:cNvSpPr>
          <p:nvPr>
            <p:ph type="body" sz="quarter" idx="23" hasCustomPrompt="1"/>
          </p:nvPr>
        </p:nvSpPr>
        <p:spPr>
          <a:xfrm>
            <a:off x="678360" y="4182525"/>
            <a:ext cx="2099450" cy="900000"/>
          </a:xfrm>
          <a:prstGeom prst="rect">
            <a:avLst/>
          </a:prstGeom>
        </p:spPr>
        <p:txBody>
          <a:bodyPr anchor="ctr"/>
          <a:lstStyle>
            <a:lvl1pPr marL="0" indent="0" algn="r">
              <a:buNone/>
              <a:defRPr lang="en-GB" sz="2400" b="1" kern="1200" dirty="0">
                <a:solidFill>
                  <a:schemeClr val="accent3"/>
                </a:solidFill>
                <a:latin typeface="Arial Narrow" panose="020B0606020202030204" pitchFamily="34" charset="0"/>
                <a:ea typeface="+mn-ea"/>
                <a:cs typeface="+mn-cs"/>
              </a:defRPr>
            </a:lvl1pPr>
          </a:lstStyle>
          <a:p>
            <a:pPr lvl="0"/>
            <a:r>
              <a:rPr lang="en-US"/>
              <a:t>[Placeholder]</a:t>
            </a:r>
            <a:endParaRPr lang="en-GB"/>
          </a:p>
        </p:txBody>
      </p:sp>
      <p:sp>
        <p:nvSpPr>
          <p:cNvPr id="31" name="Text Placeholder 20"/>
          <p:cNvSpPr>
            <a:spLocks noGrp="1"/>
          </p:cNvSpPr>
          <p:nvPr>
            <p:ph type="body" sz="quarter" idx="24" hasCustomPrompt="1"/>
          </p:nvPr>
        </p:nvSpPr>
        <p:spPr>
          <a:xfrm>
            <a:off x="3128684" y="4182525"/>
            <a:ext cx="8341549" cy="900000"/>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32" name="Rectangle 31"/>
          <p:cNvSpPr/>
          <p:nvPr/>
        </p:nvSpPr>
        <p:spPr>
          <a:xfrm>
            <a:off x="2885390" y="5259835"/>
            <a:ext cx="148235"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3" name="Text Placeholder 20"/>
          <p:cNvSpPr>
            <a:spLocks noGrp="1"/>
          </p:cNvSpPr>
          <p:nvPr>
            <p:ph type="body" sz="quarter" idx="25" hasCustomPrompt="1"/>
          </p:nvPr>
        </p:nvSpPr>
        <p:spPr>
          <a:xfrm>
            <a:off x="678360" y="5259835"/>
            <a:ext cx="2099450" cy="900000"/>
          </a:xfrm>
          <a:prstGeom prst="rect">
            <a:avLst/>
          </a:prstGeom>
        </p:spPr>
        <p:txBody>
          <a:bodyPr anchor="ctr"/>
          <a:lstStyle>
            <a:lvl1pPr marL="0" indent="0" algn="r">
              <a:buNone/>
              <a:defRPr lang="en-GB" sz="2400" b="1" kern="1200" dirty="0">
                <a:solidFill>
                  <a:schemeClr val="accent4"/>
                </a:solidFill>
                <a:latin typeface="Arial Narrow" panose="020B0606020202030204" pitchFamily="34" charset="0"/>
                <a:ea typeface="+mn-ea"/>
                <a:cs typeface="+mn-cs"/>
              </a:defRPr>
            </a:lvl1pPr>
          </a:lstStyle>
          <a:p>
            <a:pPr lvl="0"/>
            <a:r>
              <a:rPr lang="en-US"/>
              <a:t>[Placeholder]</a:t>
            </a:r>
            <a:endParaRPr lang="en-GB"/>
          </a:p>
        </p:txBody>
      </p:sp>
      <p:sp>
        <p:nvSpPr>
          <p:cNvPr id="34" name="Text Placeholder 20"/>
          <p:cNvSpPr>
            <a:spLocks noGrp="1"/>
          </p:cNvSpPr>
          <p:nvPr>
            <p:ph type="body" sz="quarter" idx="26" hasCustomPrompt="1"/>
          </p:nvPr>
        </p:nvSpPr>
        <p:spPr>
          <a:xfrm>
            <a:off x="3128684" y="5259835"/>
            <a:ext cx="8341549" cy="900000"/>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4" name="Slide Number Placeholder 3"/>
          <p:cNvSpPr>
            <a:spLocks noGrp="1"/>
          </p:cNvSpPr>
          <p:nvPr>
            <p:ph type="sldNum" sz="quarter" idx="29"/>
          </p:nvPr>
        </p:nvSpPr>
        <p:spPr/>
        <p:txBody>
          <a:bodyPr/>
          <a:lstStyle/>
          <a:p>
            <a:fld id="{A36EBB71-1AEC-4D92-8A51-969FF0A7CB17}" type="slidenum">
              <a:rPr lang="en-GB" noProof="0" smtClean="0"/>
              <a:pPr/>
              <a:t>‹#›</a:t>
            </a:fld>
            <a:endParaRPr lang="en-GB" noProof="0"/>
          </a:p>
        </p:txBody>
      </p:sp>
      <p:sp>
        <p:nvSpPr>
          <p:cNvPr id="22" name="Text Placeholder 13"/>
          <p:cNvSpPr>
            <a:spLocks noGrp="1"/>
          </p:cNvSpPr>
          <p:nvPr>
            <p:ph type="body" sz="quarter" idx="14" hasCustomPrompt="1"/>
          </p:nvPr>
        </p:nvSpPr>
        <p:spPr>
          <a:xfrm>
            <a:off x="515937" y="911046"/>
            <a:ext cx="11160125" cy="670859"/>
          </a:xfrm>
          <a:prstGeom prst="rect">
            <a:avLst/>
          </a:prstGeom>
          <a:solidFill>
            <a:schemeClr val="bg1">
              <a:lumMod val="95000"/>
            </a:schemeClr>
          </a:solidFill>
        </p:spPr>
        <p:txBody>
          <a:bodyPr anchor="ctr">
            <a:normAutofit/>
          </a:bodyPr>
          <a:lstStyle>
            <a:lvl1pPr marL="0" indent="0" algn="ctr">
              <a:buNone/>
              <a:defRPr sz="14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This is a placeholder for a short introduction text to the slide. </a:t>
            </a:r>
            <a:r>
              <a:rPr lang="en-US" err="1"/>
              <a:t>Aliquam</a:t>
            </a:r>
            <a:r>
              <a:rPr lang="en-US"/>
              <a:t> </a:t>
            </a:r>
            <a:r>
              <a:rPr lang="en-US" err="1"/>
              <a:t>erat</a:t>
            </a:r>
            <a:r>
              <a:rPr lang="en-US"/>
              <a:t> </a:t>
            </a:r>
            <a:r>
              <a:rPr lang="en-US" err="1"/>
              <a:t>volutpat</a:t>
            </a:r>
            <a:r>
              <a:rPr lang="en-US"/>
              <a:t>. </a:t>
            </a:r>
            <a:br>
              <a:rPr lang="en-US"/>
            </a:br>
            <a:r>
              <a:rPr lang="en-US"/>
              <a:t>Nam vitae </a:t>
            </a:r>
            <a:r>
              <a:rPr lang="en-US" err="1"/>
              <a:t>vulputate</a:t>
            </a:r>
            <a:r>
              <a:rPr lang="en-US"/>
              <a:t> </a:t>
            </a:r>
            <a:r>
              <a:rPr lang="en-US" err="1"/>
              <a:t>tortor</a:t>
            </a:r>
            <a:r>
              <a:rPr lang="en-US"/>
              <a:t>. Nam </a:t>
            </a:r>
            <a:r>
              <a:rPr lang="en-US" err="1"/>
              <a:t>eget</a:t>
            </a:r>
            <a:r>
              <a:rPr lang="en-US"/>
              <a:t> </a:t>
            </a:r>
            <a:r>
              <a:rPr lang="en-US" err="1"/>
              <a:t>metus</a:t>
            </a:r>
            <a:r>
              <a:rPr lang="en-US"/>
              <a:t> </a:t>
            </a:r>
            <a:r>
              <a:rPr lang="en-US" err="1"/>
              <a:t>leo</a:t>
            </a:r>
            <a:r>
              <a:rPr lang="en-US"/>
              <a:t>. Maecenas dictum ex </a:t>
            </a:r>
            <a:r>
              <a:rPr lang="en-US" err="1"/>
              <a:t>sed</a:t>
            </a:r>
            <a:r>
              <a:rPr lang="en-US"/>
              <a:t> </a:t>
            </a:r>
            <a:r>
              <a:rPr lang="en-US" err="1"/>
              <a:t>neque</a:t>
            </a:r>
            <a:r>
              <a:rPr lang="en-US"/>
              <a:t> cursus </a:t>
            </a:r>
            <a:r>
              <a:rPr lang="en-US" err="1"/>
              <a:t>eleifend</a:t>
            </a:r>
            <a:r>
              <a:rPr lang="en-US"/>
              <a:t>. </a:t>
            </a:r>
            <a:r>
              <a:rPr lang="en-US" err="1"/>
              <a:t>Cras</a:t>
            </a:r>
            <a:r>
              <a:rPr lang="en-US"/>
              <a:t> </a:t>
            </a:r>
            <a:r>
              <a:rPr lang="en-US" err="1"/>
              <a:t>luctus</a:t>
            </a:r>
            <a:r>
              <a:rPr lang="en-US"/>
              <a:t> </a:t>
            </a:r>
            <a:r>
              <a:rPr lang="en-US" err="1"/>
              <a:t>bibendum</a:t>
            </a:r>
            <a:r>
              <a:rPr lang="en-US"/>
              <a:t> pharetra.</a:t>
            </a:r>
            <a:endParaRPr lang="en-GB"/>
          </a:p>
        </p:txBody>
      </p:sp>
      <p:cxnSp>
        <p:nvCxnSpPr>
          <p:cNvPr id="23" name="Straight Connector 22"/>
          <p:cNvCxnSpPr/>
          <p:nvPr/>
        </p:nvCxnSpPr>
        <p:spPr>
          <a:xfrm>
            <a:off x="1291561" y="1794901"/>
            <a:ext cx="1655424"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946985" y="1794900"/>
            <a:ext cx="0" cy="4542246"/>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879130" y="1980457"/>
            <a:ext cx="148235"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35" name="Rectangle 34"/>
          <p:cNvSpPr/>
          <p:nvPr/>
        </p:nvSpPr>
        <p:spPr>
          <a:xfrm>
            <a:off x="2879130" y="3081491"/>
            <a:ext cx="148235"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36" name="Rectangle 35"/>
          <p:cNvSpPr/>
          <p:nvPr/>
        </p:nvSpPr>
        <p:spPr>
          <a:xfrm>
            <a:off x="2879130" y="4182525"/>
            <a:ext cx="14823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37" name="Rectangle 36"/>
          <p:cNvSpPr/>
          <p:nvPr/>
        </p:nvSpPr>
        <p:spPr>
          <a:xfrm>
            <a:off x="2885390" y="5259835"/>
            <a:ext cx="148235"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cxnSp>
        <p:nvCxnSpPr>
          <p:cNvPr id="2" name="Straight Connector 1">
            <a:extLst>
              <a:ext uri="{FF2B5EF4-FFF2-40B4-BE49-F238E27FC236}">
                <a16:creationId xmlns:a16="http://schemas.microsoft.com/office/drawing/2014/main" id="{C7258E39-4971-0401-F639-F9755A94E7AF}"/>
              </a:ext>
            </a:extLst>
          </p:cNvPr>
          <p:cNvCxnSpPr/>
          <p:nvPr userDrawn="1"/>
        </p:nvCxnSpPr>
        <p:spPr>
          <a:xfrm>
            <a:off x="1291561" y="1794901"/>
            <a:ext cx="1655424"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3AB4564B-3B62-DB24-2C18-086A3459165B}"/>
              </a:ext>
            </a:extLst>
          </p:cNvPr>
          <p:cNvCxnSpPr/>
          <p:nvPr userDrawn="1"/>
        </p:nvCxnSpPr>
        <p:spPr>
          <a:xfrm>
            <a:off x="2946985" y="1794900"/>
            <a:ext cx="0" cy="4542246"/>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D3C27F7E-8CBE-686F-6DCE-F324A9BD1951}"/>
              </a:ext>
            </a:extLst>
          </p:cNvPr>
          <p:cNvSpPr/>
          <p:nvPr userDrawn="1"/>
        </p:nvSpPr>
        <p:spPr>
          <a:xfrm>
            <a:off x="2879130" y="1980457"/>
            <a:ext cx="148235" cy="9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6" name="Rectangle 5">
            <a:extLst>
              <a:ext uri="{FF2B5EF4-FFF2-40B4-BE49-F238E27FC236}">
                <a16:creationId xmlns:a16="http://schemas.microsoft.com/office/drawing/2014/main" id="{E79FEAA4-547B-06C1-E901-E27261B2C308}"/>
              </a:ext>
            </a:extLst>
          </p:cNvPr>
          <p:cNvSpPr/>
          <p:nvPr userDrawn="1"/>
        </p:nvSpPr>
        <p:spPr>
          <a:xfrm>
            <a:off x="2879130" y="3081491"/>
            <a:ext cx="148235" cy="90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7" name="Rectangle 6">
            <a:extLst>
              <a:ext uri="{FF2B5EF4-FFF2-40B4-BE49-F238E27FC236}">
                <a16:creationId xmlns:a16="http://schemas.microsoft.com/office/drawing/2014/main" id="{1AC73B2D-2018-6304-14C2-3ECE9FCD35FF}"/>
              </a:ext>
            </a:extLst>
          </p:cNvPr>
          <p:cNvSpPr/>
          <p:nvPr userDrawn="1"/>
        </p:nvSpPr>
        <p:spPr>
          <a:xfrm>
            <a:off x="2879130" y="4182525"/>
            <a:ext cx="148235" cy="9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9" name="Rectangle 8">
            <a:extLst>
              <a:ext uri="{FF2B5EF4-FFF2-40B4-BE49-F238E27FC236}">
                <a16:creationId xmlns:a16="http://schemas.microsoft.com/office/drawing/2014/main" id="{07035476-989B-F711-331B-2213D35111DD}"/>
              </a:ext>
            </a:extLst>
          </p:cNvPr>
          <p:cNvSpPr/>
          <p:nvPr userDrawn="1"/>
        </p:nvSpPr>
        <p:spPr>
          <a:xfrm>
            <a:off x="2885390" y="5259835"/>
            <a:ext cx="148235" cy="90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Tree>
    <p:extLst>
      <p:ext uri="{BB962C8B-B14F-4D97-AF65-F5344CB8AC3E}">
        <p14:creationId xmlns:p14="http://schemas.microsoft.com/office/powerpoint/2010/main" val="24385975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5-item List">
    <p:spTree>
      <p:nvGrpSpPr>
        <p:cNvPr id="1" name=""/>
        <p:cNvGrpSpPr/>
        <p:nvPr/>
      </p:nvGrpSpPr>
      <p:grpSpPr>
        <a:xfrm>
          <a:off x="0" y="0"/>
          <a:ext cx="0" cy="0"/>
          <a:chOff x="0" y="0"/>
          <a:chExt cx="0" cy="0"/>
        </a:xfrm>
      </p:grpSpPr>
      <p:sp>
        <p:nvSpPr>
          <p:cNvPr id="8"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cxnSp>
        <p:nvCxnSpPr>
          <p:cNvPr id="15" name="Straight Connector 14"/>
          <p:cNvCxnSpPr/>
          <p:nvPr/>
        </p:nvCxnSpPr>
        <p:spPr>
          <a:xfrm>
            <a:off x="1291561" y="1162998"/>
            <a:ext cx="1655424"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946985" y="1162997"/>
            <a:ext cx="0" cy="5076869"/>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879130" y="1348554"/>
            <a:ext cx="148235" cy="8574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1" name="Text Placeholder 20"/>
          <p:cNvSpPr>
            <a:spLocks noGrp="1"/>
          </p:cNvSpPr>
          <p:nvPr>
            <p:ph type="body" sz="quarter" idx="17" hasCustomPrompt="1"/>
          </p:nvPr>
        </p:nvSpPr>
        <p:spPr>
          <a:xfrm>
            <a:off x="678360" y="1359850"/>
            <a:ext cx="2099450" cy="849342"/>
          </a:xfrm>
          <a:prstGeom prst="rect">
            <a:avLst/>
          </a:prstGeom>
        </p:spPr>
        <p:txBody>
          <a:bodyPr anchor="ctr"/>
          <a:lstStyle>
            <a:lvl1pPr marL="0" indent="0" algn="r">
              <a:buNone/>
              <a:defRPr lang="en-GB" sz="2400" b="1" kern="1200" dirty="0">
                <a:solidFill>
                  <a:schemeClr val="accent1">
                    <a:lumMod val="75000"/>
                  </a:schemeClr>
                </a:solidFill>
                <a:latin typeface="Arial Narrow" panose="020B0606020202030204" pitchFamily="34" charset="0"/>
                <a:ea typeface="+mn-ea"/>
                <a:cs typeface="+mn-cs"/>
              </a:defRPr>
            </a:lvl1pPr>
          </a:lstStyle>
          <a:p>
            <a:pPr lvl="0"/>
            <a:r>
              <a:rPr lang="en-US"/>
              <a:t>[Placeholder]</a:t>
            </a:r>
            <a:endParaRPr lang="en-GB"/>
          </a:p>
        </p:txBody>
      </p:sp>
      <p:sp>
        <p:nvSpPr>
          <p:cNvPr id="24" name="Text Placeholder 20"/>
          <p:cNvSpPr>
            <a:spLocks noGrp="1"/>
          </p:cNvSpPr>
          <p:nvPr>
            <p:ph type="body" sz="quarter" idx="20" hasCustomPrompt="1"/>
          </p:nvPr>
        </p:nvSpPr>
        <p:spPr>
          <a:xfrm>
            <a:off x="3128684" y="1359850"/>
            <a:ext cx="8341549" cy="849342"/>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20" name="Rectangle 19"/>
          <p:cNvSpPr/>
          <p:nvPr/>
        </p:nvSpPr>
        <p:spPr>
          <a:xfrm>
            <a:off x="2879130" y="2315227"/>
            <a:ext cx="148235" cy="857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27" name="Text Placeholder 20"/>
          <p:cNvSpPr>
            <a:spLocks noGrp="1"/>
          </p:cNvSpPr>
          <p:nvPr>
            <p:ph type="body" sz="quarter" idx="21" hasCustomPrompt="1"/>
          </p:nvPr>
        </p:nvSpPr>
        <p:spPr>
          <a:xfrm>
            <a:off x="678360" y="2326523"/>
            <a:ext cx="2099450" cy="849342"/>
          </a:xfrm>
          <a:prstGeom prst="rect">
            <a:avLst/>
          </a:prstGeom>
        </p:spPr>
        <p:txBody>
          <a:bodyPr anchor="ctr"/>
          <a:lstStyle>
            <a:lvl1pPr marL="0" indent="0" algn="r">
              <a:buNone/>
              <a:defRPr lang="en-GB" sz="2400" b="1" kern="1200" dirty="0">
                <a:solidFill>
                  <a:schemeClr val="accent2"/>
                </a:solidFill>
                <a:latin typeface="Arial Narrow" panose="020B0606020202030204" pitchFamily="34" charset="0"/>
                <a:ea typeface="+mn-ea"/>
                <a:cs typeface="+mn-cs"/>
              </a:defRPr>
            </a:lvl1pPr>
          </a:lstStyle>
          <a:p>
            <a:pPr lvl="0"/>
            <a:r>
              <a:rPr lang="en-US"/>
              <a:t>[Placeholder]</a:t>
            </a:r>
            <a:endParaRPr lang="en-GB"/>
          </a:p>
        </p:txBody>
      </p:sp>
      <p:sp>
        <p:nvSpPr>
          <p:cNvPr id="28" name="Text Placeholder 20"/>
          <p:cNvSpPr>
            <a:spLocks noGrp="1"/>
          </p:cNvSpPr>
          <p:nvPr>
            <p:ph type="body" sz="quarter" idx="22" hasCustomPrompt="1"/>
          </p:nvPr>
        </p:nvSpPr>
        <p:spPr>
          <a:xfrm>
            <a:off x="3128684" y="2326523"/>
            <a:ext cx="8341549" cy="849342"/>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29" name="Rectangle 28"/>
          <p:cNvSpPr/>
          <p:nvPr/>
        </p:nvSpPr>
        <p:spPr>
          <a:xfrm>
            <a:off x="2879130" y="3278669"/>
            <a:ext cx="148235" cy="8574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0" name="Text Placeholder 20"/>
          <p:cNvSpPr>
            <a:spLocks noGrp="1"/>
          </p:cNvSpPr>
          <p:nvPr>
            <p:ph type="body" sz="quarter" idx="23" hasCustomPrompt="1"/>
          </p:nvPr>
        </p:nvSpPr>
        <p:spPr>
          <a:xfrm>
            <a:off x="678360" y="3289965"/>
            <a:ext cx="2099450" cy="849342"/>
          </a:xfrm>
          <a:prstGeom prst="rect">
            <a:avLst/>
          </a:prstGeom>
        </p:spPr>
        <p:txBody>
          <a:bodyPr anchor="ctr"/>
          <a:lstStyle>
            <a:lvl1pPr marL="0" indent="0" algn="r">
              <a:buNone/>
              <a:defRPr lang="en-GB" sz="2400" b="1" kern="1200" dirty="0">
                <a:solidFill>
                  <a:schemeClr val="accent3"/>
                </a:solidFill>
                <a:latin typeface="Arial Narrow" panose="020B0606020202030204" pitchFamily="34" charset="0"/>
                <a:ea typeface="+mn-ea"/>
                <a:cs typeface="+mn-cs"/>
              </a:defRPr>
            </a:lvl1pPr>
          </a:lstStyle>
          <a:p>
            <a:pPr lvl="0"/>
            <a:r>
              <a:rPr lang="en-US"/>
              <a:t>[Placeholder]</a:t>
            </a:r>
            <a:endParaRPr lang="en-GB"/>
          </a:p>
        </p:txBody>
      </p:sp>
      <p:sp>
        <p:nvSpPr>
          <p:cNvPr id="31" name="Text Placeholder 20"/>
          <p:cNvSpPr>
            <a:spLocks noGrp="1"/>
          </p:cNvSpPr>
          <p:nvPr>
            <p:ph type="body" sz="quarter" idx="24" hasCustomPrompt="1"/>
          </p:nvPr>
        </p:nvSpPr>
        <p:spPr>
          <a:xfrm>
            <a:off x="3128684" y="3289965"/>
            <a:ext cx="8341549" cy="849342"/>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32" name="Rectangle 31"/>
          <p:cNvSpPr/>
          <p:nvPr/>
        </p:nvSpPr>
        <p:spPr>
          <a:xfrm>
            <a:off x="2879130" y="4238880"/>
            <a:ext cx="148235" cy="8574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3" name="Text Placeholder 20"/>
          <p:cNvSpPr>
            <a:spLocks noGrp="1"/>
          </p:cNvSpPr>
          <p:nvPr>
            <p:ph type="body" sz="quarter" idx="25" hasCustomPrompt="1"/>
          </p:nvPr>
        </p:nvSpPr>
        <p:spPr>
          <a:xfrm>
            <a:off x="678360" y="4250176"/>
            <a:ext cx="2099450" cy="849342"/>
          </a:xfrm>
          <a:prstGeom prst="rect">
            <a:avLst/>
          </a:prstGeom>
        </p:spPr>
        <p:txBody>
          <a:bodyPr anchor="ctr"/>
          <a:lstStyle>
            <a:lvl1pPr marL="0" indent="0" algn="r">
              <a:buNone/>
              <a:defRPr lang="en-GB" sz="2400" b="1" kern="1200" dirty="0">
                <a:solidFill>
                  <a:schemeClr val="accent4"/>
                </a:solidFill>
                <a:latin typeface="Arial Narrow" panose="020B0606020202030204" pitchFamily="34" charset="0"/>
                <a:ea typeface="+mn-ea"/>
                <a:cs typeface="+mn-cs"/>
              </a:defRPr>
            </a:lvl1pPr>
          </a:lstStyle>
          <a:p>
            <a:pPr lvl="0"/>
            <a:r>
              <a:rPr lang="en-US"/>
              <a:t>[Placeholder]</a:t>
            </a:r>
            <a:endParaRPr lang="en-GB"/>
          </a:p>
        </p:txBody>
      </p:sp>
      <p:sp>
        <p:nvSpPr>
          <p:cNvPr id="34" name="Text Placeholder 20"/>
          <p:cNvSpPr>
            <a:spLocks noGrp="1"/>
          </p:cNvSpPr>
          <p:nvPr>
            <p:ph type="body" sz="quarter" idx="26" hasCustomPrompt="1"/>
          </p:nvPr>
        </p:nvSpPr>
        <p:spPr>
          <a:xfrm>
            <a:off x="3128684" y="4250176"/>
            <a:ext cx="8341549" cy="849342"/>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35" name="Rectangle 34"/>
          <p:cNvSpPr/>
          <p:nvPr/>
        </p:nvSpPr>
        <p:spPr>
          <a:xfrm>
            <a:off x="2879130" y="5195860"/>
            <a:ext cx="148235" cy="8574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endParaRPr>
          </a:p>
        </p:txBody>
      </p:sp>
      <p:sp>
        <p:nvSpPr>
          <p:cNvPr id="36" name="Text Placeholder 20"/>
          <p:cNvSpPr>
            <a:spLocks noGrp="1"/>
          </p:cNvSpPr>
          <p:nvPr>
            <p:ph type="body" sz="quarter" idx="27" hasCustomPrompt="1"/>
          </p:nvPr>
        </p:nvSpPr>
        <p:spPr>
          <a:xfrm>
            <a:off x="678360" y="5207156"/>
            <a:ext cx="2099450" cy="849342"/>
          </a:xfrm>
          <a:prstGeom prst="rect">
            <a:avLst/>
          </a:prstGeom>
        </p:spPr>
        <p:txBody>
          <a:bodyPr anchor="ctr"/>
          <a:lstStyle>
            <a:lvl1pPr marL="0" indent="0" algn="r">
              <a:buNone/>
              <a:defRPr lang="en-GB" sz="2400" b="1" kern="1200" dirty="0">
                <a:solidFill>
                  <a:schemeClr val="accent5"/>
                </a:solidFill>
                <a:latin typeface="Arial Narrow" panose="020B0606020202030204" pitchFamily="34" charset="0"/>
                <a:ea typeface="+mn-ea"/>
                <a:cs typeface="+mn-cs"/>
              </a:defRPr>
            </a:lvl1pPr>
          </a:lstStyle>
          <a:p>
            <a:pPr lvl="0"/>
            <a:r>
              <a:rPr lang="en-US"/>
              <a:t>[Placeholder]</a:t>
            </a:r>
            <a:endParaRPr lang="en-GB"/>
          </a:p>
        </p:txBody>
      </p:sp>
      <p:sp>
        <p:nvSpPr>
          <p:cNvPr id="37" name="Text Placeholder 20"/>
          <p:cNvSpPr>
            <a:spLocks noGrp="1"/>
          </p:cNvSpPr>
          <p:nvPr>
            <p:ph type="body" sz="quarter" idx="28" hasCustomPrompt="1"/>
          </p:nvPr>
        </p:nvSpPr>
        <p:spPr>
          <a:xfrm>
            <a:off x="3128684" y="5207156"/>
            <a:ext cx="8341549" cy="849342"/>
          </a:xfrm>
          <a:prstGeom prst="rect">
            <a:avLst/>
          </a:prstGeom>
        </p:spPr>
        <p:txBody>
          <a:bodyPr anchor="ctr"/>
          <a:lstStyle>
            <a:lvl1pPr marL="0" indent="0" algn="l">
              <a:buNone/>
              <a:defRPr lang="en-GB" sz="1800" b="0" kern="1200" dirty="0">
                <a:solidFill>
                  <a:schemeClr val="tx1"/>
                </a:solidFill>
                <a:latin typeface="Arial Narrow" panose="020B0606020202030204" pitchFamily="34" charset="0"/>
                <a:ea typeface="+mn-ea"/>
                <a:cs typeface="+mn-cs"/>
              </a:defRPr>
            </a:lvl1pPr>
          </a:lstStyle>
          <a:p>
            <a:pPr lvl="0"/>
            <a:r>
              <a:rPr lang="en-US" err="1"/>
              <a:t>Sed</a:t>
            </a:r>
            <a:r>
              <a:rPr lang="en-US"/>
              <a:t> ac </a:t>
            </a:r>
            <a:r>
              <a:rPr lang="en-US" err="1"/>
              <a:t>elementum</a:t>
            </a:r>
            <a:r>
              <a:rPr lang="en-US"/>
              <a:t> ante, id </a:t>
            </a:r>
            <a:r>
              <a:rPr lang="en-US" err="1"/>
              <a:t>varius</a:t>
            </a:r>
            <a:r>
              <a:rPr lang="en-US"/>
              <a:t> </a:t>
            </a:r>
            <a:r>
              <a:rPr lang="en-US" err="1"/>
              <a:t>orci</a:t>
            </a:r>
            <a:r>
              <a:rPr lang="en-US"/>
              <a:t>. Maecenas </a:t>
            </a:r>
            <a:r>
              <a:rPr lang="en-US" err="1"/>
              <a:t>interdum</a:t>
            </a:r>
            <a:r>
              <a:rPr lang="en-US"/>
              <a:t> ligula </a:t>
            </a:r>
            <a:r>
              <a:rPr lang="en-US" err="1"/>
              <a:t>eget</a:t>
            </a:r>
            <a:r>
              <a:rPr lang="en-US"/>
              <a:t> </a:t>
            </a:r>
            <a:r>
              <a:rPr lang="en-US" err="1"/>
              <a:t>consectetur</a:t>
            </a:r>
            <a:r>
              <a:rPr lang="en-US"/>
              <a:t> </a:t>
            </a:r>
            <a:r>
              <a:rPr lang="en-US" err="1"/>
              <a:t>feugiat</a:t>
            </a:r>
            <a:r>
              <a:rPr lang="en-US"/>
              <a:t>. </a:t>
            </a:r>
            <a:r>
              <a:rPr lang="en-US" err="1"/>
              <a:t>Praesent</a:t>
            </a:r>
            <a:r>
              <a:rPr lang="en-US"/>
              <a:t> </a:t>
            </a:r>
            <a:r>
              <a:rPr lang="en-US" err="1"/>
              <a:t>elit</a:t>
            </a:r>
            <a:r>
              <a:rPr lang="en-US"/>
              <a:t> </a:t>
            </a:r>
            <a:r>
              <a:rPr lang="en-US" err="1"/>
              <a:t>est</a:t>
            </a:r>
            <a:r>
              <a:rPr lang="en-US"/>
              <a:t>, </a:t>
            </a:r>
            <a:r>
              <a:rPr lang="en-US" err="1"/>
              <a:t>accumsan</a:t>
            </a:r>
            <a:r>
              <a:rPr lang="en-US"/>
              <a:t> </a:t>
            </a:r>
            <a:r>
              <a:rPr lang="en-US" err="1"/>
              <a:t>eget</a:t>
            </a:r>
            <a:r>
              <a:rPr lang="en-US"/>
              <a:t> </a:t>
            </a:r>
            <a:r>
              <a:rPr lang="en-US" err="1"/>
              <a:t>consectetur</a:t>
            </a:r>
            <a:r>
              <a:rPr lang="en-US"/>
              <a:t> ac, </a:t>
            </a:r>
            <a:r>
              <a:rPr lang="en-US" err="1"/>
              <a:t>lacinia</a:t>
            </a:r>
            <a:r>
              <a:rPr lang="en-US"/>
              <a:t> id mi. </a:t>
            </a:r>
            <a:endParaRPr lang="en-GB"/>
          </a:p>
        </p:txBody>
      </p:sp>
      <p:sp>
        <p:nvSpPr>
          <p:cNvPr id="4" name="Slide Number Placeholder 3"/>
          <p:cNvSpPr>
            <a:spLocks noGrp="1"/>
          </p:cNvSpPr>
          <p:nvPr>
            <p:ph type="sldNum" sz="quarter" idx="31"/>
          </p:nvPr>
        </p:nvSpPr>
        <p:spPr/>
        <p:txBody>
          <a:bodyPr/>
          <a:lstStyle/>
          <a:p>
            <a:fld id="{A36EBB71-1AEC-4D92-8A51-969FF0A7CB17}" type="slidenum">
              <a:rPr lang="en-GB" noProof="0" smtClean="0"/>
              <a:pPr/>
              <a:t>‹#›</a:t>
            </a:fld>
            <a:endParaRPr lang="en-GB" noProof="0"/>
          </a:p>
        </p:txBody>
      </p:sp>
      <p:cxnSp>
        <p:nvCxnSpPr>
          <p:cNvPr id="23" name="Straight Connector 22"/>
          <p:cNvCxnSpPr/>
          <p:nvPr/>
        </p:nvCxnSpPr>
        <p:spPr>
          <a:xfrm>
            <a:off x="1291561" y="1162998"/>
            <a:ext cx="1655424"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946985" y="1162997"/>
            <a:ext cx="0" cy="5076869"/>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879130" y="1348554"/>
            <a:ext cx="148235" cy="8574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38" name="Rectangle 37"/>
          <p:cNvSpPr/>
          <p:nvPr/>
        </p:nvSpPr>
        <p:spPr>
          <a:xfrm>
            <a:off x="2879130" y="2315227"/>
            <a:ext cx="148235" cy="857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39" name="Rectangle 38"/>
          <p:cNvSpPr/>
          <p:nvPr/>
        </p:nvSpPr>
        <p:spPr>
          <a:xfrm>
            <a:off x="2879130" y="3278669"/>
            <a:ext cx="148235" cy="8574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40" name="Rectangle 39"/>
          <p:cNvSpPr/>
          <p:nvPr/>
        </p:nvSpPr>
        <p:spPr>
          <a:xfrm>
            <a:off x="2879130" y="4238880"/>
            <a:ext cx="148235" cy="8574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41" name="Rectangle 40"/>
          <p:cNvSpPr/>
          <p:nvPr/>
        </p:nvSpPr>
        <p:spPr>
          <a:xfrm>
            <a:off x="2879130" y="5195860"/>
            <a:ext cx="148235" cy="8574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cxnSp>
        <p:nvCxnSpPr>
          <p:cNvPr id="2" name="Straight Connector 1">
            <a:extLst>
              <a:ext uri="{FF2B5EF4-FFF2-40B4-BE49-F238E27FC236}">
                <a16:creationId xmlns:a16="http://schemas.microsoft.com/office/drawing/2014/main" id="{DB093EC7-9B1B-C266-5E31-423910466E80}"/>
              </a:ext>
            </a:extLst>
          </p:cNvPr>
          <p:cNvCxnSpPr/>
          <p:nvPr userDrawn="1"/>
        </p:nvCxnSpPr>
        <p:spPr>
          <a:xfrm>
            <a:off x="1291561" y="1162998"/>
            <a:ext cx="1655424" cy="0"/>
          </a:xfrm>
          <a:prstGeom prst="line">
            <a:avLst/>
          </a:prstGeom>
          <a:ln w="1905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FB20830E-863E-6BE5-333C-468B68289A0A}"/>
              </a:ext>
            </a:extLst>
          </p:cNvPr>
          <p:cNvCxnSpPr/>
          <p:nvPr userDrawn="1"/>
        </p:nvCxnSpPr>
        <p:spPr>
          <a:xfrm>
            <a:off x="2946985" y="1162997"/>
            <a:ext cx="0" cy="5076869"/>
          </a:xfrm>
          <a:prstGeom prst="line">
            <a:avLst/>
          </a:prstGeom>
          <a:ln w="19050">
            <a:solidFill>
              <a:schemeClr val="tx1">
                <a:lumMod val="50000"/>
                <a:lumOff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20F6C373-3FA2-57E4-9E30-E436709D1CDA}"/>
              </a:ext>
            </a:extLst>
          </p:cNvPr>
          <p:cNvSpPr/>
          <p:nvPr userDrawn="1"/>
        </p:nvSpPr>
        <p:spPr>
          <a:xfrm>
            <a:off x="2879130" y="1348554"/>
            <a:ext cx="148235" cy="8574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6" name="Rectangle 5">
            <a:extLst>
              <a:ext uri="{FF2B5EF4-FFF2-40B4-BE49-F238E27FC236}">
                <a16:creationId xmlns:a16="http://schemas.microsoft.com/office/drawing/2014/main" id="{B9785283-9E2E-DD3E-0F11-215322CC3358}"/>
              </a:ext>
            </a:extLst>
          </p:cNvPr>
          <p:cNvSpPr/>
          <p:nvPr userDrawn="1"/>
        </p:nvSpPr>
        <p:spPr>
          <a:xfrm>
            <a:off x="2879130" y="2315227"/>
            <a:ext cx="148235" cy="8574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7" name="Rectangle 6">
            <a:extLst>
              <a:ext uri="{FF2B5EF4-FFF2-40B4-BE49-F238E27FC236}">
                <a16:creationId xmlns:a16="http://schemas.microsoft.com/office/drawing/2014/main" id="{691C2129-E889-D385-BFA7-D8ADB944E463}"/>
              </a:ext>
            </a:extLst>
          </p:cNvPr>
          <p:cNvSpPr/>
          <p:nvPr userDrawn="1"/>
        </p:nvSpPr>
        <p:spPr>
          <a:xfrm>
            <a:off x="2879130" y="3278669"/>
            <a:ext cx="148235" cy="85740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9" name="Rectangle 8">
            <a:extLst>
              <a:ext uri="{FF2B5EF4-FFF2-40B4-BE49-F238E27FC236}">
                <a16:creationId xmlns:a16="http://schemas.microsoft.com/office/drawing/2014/main" id="{1FFD8DBA-C7CB-B2B3-1DFE-F0E9FAB53231}"/>
              </a:ext>
            </a:extLst>
          </p:cNvPr>
          <p:cNvSpPr/>
          <p:nvPr userDrawn="1"/>
        </p:nvSpPr>
        <p:spPr>
          <a:xfrm>
            <a:off x="2879130" y="4238880"/>
            <a:ext cx="148235" cy="85740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
        <p:nvSpPr>
          <p:cNvPr id="10" name="Rectangle 9">
            <a:extLst>
              <a:ext uri="{FF2B5EF4-FFF2-40B4-BE49-F238E27FC236}">
                <a16:creationId xmlns:a16="http://schemas.microsoft.com/office/drawing/2014/main" id="{A8FB4CCE-4043-5EA5-E7A7-01611E74DB90}"/>
              </a:ext>
            </a:extLst>
          </p:cNvPr>
          <p:cNvSpPr/>
          <p:nvPr userDrawn="1"/>
        </p:nvSpPr>
        <p:spPr>
          <a:xfrm>
            <a:off x="2879130" y="5195860"/>
            <a:ext cx="148235" cy="8574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solidFill>
                <a:schemeClr val="accent1"/>
              </a:solidFill>
            </a:endParaRPr>
          </a:p>
        </p:txBody>
      </p:sp>
    </p:spTree>
    <p:extLst>
      <p:ext uri="{BB962C8B-B14F-4D97-AF65-F5344CB8AC3E}">
        <p14:creationId xmlns:p14="http://schemas.microsoft.com/office/powerpoint/2010/main" val="2616263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 columns (Colour boxe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sp>
        <p:nvSpPr>
          <p:cNvPr id="11" name="Content Placeholder 2"/>
          <p:cNvSpPr>
            <a:spLocks noGrp="1"/>
          </p:cNvSpPr>
          <p:nvPr>
            <p:ph idx="1" hasCustomPrompt="1"/>
          </p:nvPr>
        </p:nvSpPr>
        <p:spPr>
          <a:xfrm>
            <a:off x="1164547" y="2347335"/>
            <a:ext cx="4680000" cy="3849150"/>
          </a:xfrm>
          <a:prstGeom prst="rect">
            <a:avLst/>
          </a:prstGeom>
          <a:solidFill>
            <a:srgbClr val="CCE9E5"/>
          </a:solidFill>
        </p:spPr>
        <p:txBody>
          <a:bodyPr lIns="180000" tIns="180000" rIns="180000" bIns="180000">
            <a:normAutofit/>
          </a:bodyPr>
          <a:lstStyle>
            <a:lvl1pPr marL="342900" indent="-342900">
              <a:buClr>
                <a:srgbClr val="004A40"/>
              </a:buClr>
              <a:buSzPct val="80000"/>
              <a:buFont typeface="Bahnschrift SemiBold SemiConden" panose="020B0502040204020203" pitchFamily="34" charset="0"/>
              <a:buChar char="&gt;"/>
              <a:defRPr sz="1600" b="0">
                <a:solidFill>
                  <a:srgbClr val="004A40"/>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a:t>
            </a:r>
          </a:p>
          <a:p>
            <a:pPr lvl="0"/>
            <a:r>
              <a:rPr lang="en-GB" err="1"/>
              <a:t>Curabitur</a:t>
            </a:r>
            <a:r>
              <a:rPr lang="en-GB"/>
              <a:t> at </a:t>
            </a:r>
            <a:r>
              <a:rPr lang="en-GB" err="1"/>
              <a:t>nisl</a:t>
            </a:r>
            <a:r>
              <a:rPr lang="en-GB"/>
              <a:t> </a:t>
            </a:r>
            <a:r>
              <a:rPr lang="en-GB" err="1"/>
              <a:t>ultricies</a:t>
            </a:r>
            <a:r>
              <a:rPr lang="en-GB"/>
              <a:t>, </a:t>
            </a:r>
            <a:r>
              <a:rPr lang="en-GB" err="1"/>
              <a:t>facilisis</a:t>
            </a:r>
            <a:r>
              <a:rPr lang="en-GB"/>
              <a:t> </a:t>
            </a:r>
            <a:r>
              <a:rPr lang="en-GB" err="1"/>
              <a:t>tortor</a:t>
            </a:r>
            <a:r>
              <a:rPr lang="en-GB"/>
              <a:t> at, </a:t>
            </a:r>
            <a:r>
              <a:rPr lang="en-GB" err="1"/>
              <a:t>molestie</a:t>
            </a:r>
            <a:r>
              <a:rPr lang="en-GB"/>
              <a:t> lacus. Maecenas </a:t>
            </a:r>
            <a:r>
              <a:rPr lang="en-GB" err="1"/>
              <a:t>malesuada</a:t>
            </a:r>
            <a:r>
              <a:rPr lang="en-GB"/>
              <a:t> </a:t>
            </a:r>
            <a:r>
              <a:rPr lang="en-GB" err="1"/>
              <a:t>imperdiet</a:t>
            </a:r>
            <a:r>
              <a:rPr lang="en-GB"/>
              <a:t> </a:t>
            </a:r>
            <a:r>
              <a:rPr lang="en-GB" err="1"/>
              <a:t>dolor</a:t>
            </a:r>
            <a:r>
              <a:rPr lang="en-GB"/>
              <a:t>, a porta </a:t>
            </a:r>
            <a:r>
              <a:rPr lang="en-GB" err="1"/>
              <a:t>justo</a:t>
            </a:r>
            <a:r>
              <a:rPr lang="en-GB"/>
              <a:t>. </a:t>
            </a:r>
            <a:r>
              <a:rPr lang="en-GB" err="1"/>
              <a:t>Suspendisse</a:t>
            </a:r>
            <a:r>
              <a:rPr lang="en-GB"/>
              <a:t> </a:t>
            </a:r>
            <a:r>
              <a:rPr lang="en-GB" err="1"/>
              <a:t>rhoncus</a:t>
            </a:r>
            <a:r>
              <a:rPr lang="en-GB"/>
              <a:t> </a:t>
            </a:r>
            <a:r>
              <a:rPr lang="en-GB" err="1"/>
              <a:t>enim</a:t>
            </a:r>
            <a:r>
              <a:rPr lang="en-GB"/>
              <a:t> at ipsum </a:t>
            </a:r>
            <a:r>
              <a:rPr lang="en-GB" err="1"/>
              <a:t>viverra</a:t>
            </a:r>
            <a:r>
              <a:rPr lang="en-GB"/>
              <a:t> </a:t>
            </a:r>
            <a:r>
              <a:rPr lang="en-GB" err="1"/>
              <a:t>interdum</a:t>
            </a:r>
            <a:r>
              <a:rPr lang="en-GB"/>
              <a:t>. </a:t>
            </a:r>
          </a:p>
        </p:txBody>
      </p:sp>
      <p:sp>
        <p:nvSpPr>
          <p:cNvPr id="16" name="Content Placeholder 2"/>
          <p:cNvSpPr>
            <a:spLocks noGrp="1"/>
          </p:cNvSpPr>
          <p:nvPr>
            <p:ph idx="15" hasCustomPrompt="1"/>
          </p:nvPr>
        </p:nvSpPr>
        <p:spPr>
          <a:xfrm>
            <a:off x="6356188" y="2347334"/>
            <a:ext cx="4680000" cy="3849151"/>
          </a:xfrm>
          <a:prstGeom prst="rect">
            <a:avLst/>
          </a:prstGeom>
          <a:solidFill>
            <a:srgbClr val="CEE5F3"/>
          </a:solidFill>
        </p:spPr>
        <p:txBody>
          <a:bodyPr lIns="180000" tIns="180000" rIns="180000" bIns="180000">
            <a:normAutofit/>
          </a:bodyPr>
          <a:lstStyle>
            <a:lvl1pPr marL="342900" indent="-342900">
              <a:buClr>
                <a:srgbClr val="083F61"/>
              </a:buClr>
              <a:buSzPct val="80000"/>
              <a:buFont typeface="Bahnschrift SemiBold SemiConden" panose="020B0502040204020203" pitchFamily="34" charset="0"/>
              <a:buChar char="&gt;"/>
              <a:defRPr sz="1600" b="0">
                <a:solidFill>
                  <a:srgbClr val="083F6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 </a:t>
            </a:r>
          </a:p>
          <a:p>
            <a:pPr lvl="0"/>
            <a:r>
              <a:rPr lang="en-GB" err="1"/>
              <a:t>Curabitur</a:t>
            </a:r>
            <a:r>
              <a:rPr lang="en-GB"/>
              <a:t> at </a:t>
            </a:r>
            <a:r>
              <a:rPr lang="en-GB" err="1"/>
              <a:t>nisl</a:t>
            </a:r>
            <a:r>
              <a:rPr lang="en-GB"/>
              <a:t> </a:t>
            </a:r>
            <a:r>
              <a:rPr lang="en-GB" err="1"/>
              <a:t>ultricies</a:t>
            </a:r>
            <a:r>
              <a:rPr lang="en-GB"/>
              <a:t>, </a:t>
            </a:r>
            <a:r>
              <a:rPr lang="en-GB" err="1"/>
              <a:t>facilisis</a:t>
            </a:r>
            <a:r>
              <a:rPr lang="en-GB"/>
              <a:t> </a:t>
            </a:r>
            <a:r>
              <a:rPr lang="en-GB" err="1"/>
              <a:t>tortor</a:t>
            </a:r>
            <a:r>
              <a:rPr lang="en-GB"/>
              <a:t> at, </a:t>
            </a:r>
            <a:r>
              <a:rPr lang="en-GB" err="1"/>
              <a:t>molestie</a:t>
            </a:r>
            <a:r>
              <a:rPr lang="en-GB"/>
              <a:t> lacus. Maecenas </a:t>
            </a:r>
            <a:r>
              <a:rPr lang="en-GB" err="1"/>
              <a:t>malesuada</a:t>
            </a:r>
            <a:r>
              <a:rPr lang="en-GB"/>
              <a:t> </a:t>
            </a:r>
            <a:r>
              <a:rPr lang="en-GB" err="1"/>
              <a:t>imperdiet</a:t>
            </a:r>
            <a:r>
              <a:rPr lang="en-GB"/>
              <a:t> </a:t>
            </a:r>
            <a:r>
              <a:rPr lang="en-GB" err="1"/>
              <a:t>dolor</a:t>
            </a:r>
            <a:r>
              <a:rPr lang="en-GB"/>
              <a:t>, a porta </a:t>
            </a:r>
            <a:r>
              <a:rPr lang="en-GB" err="1"/>
              <a:t>justo</a:t>
            </a:r>
            <a:r>
              <a:rPr lang="en-GB"/>
              <a:t>. </a:t>
            </a:r>
            <a:r>
              <a:rPr lang="en-GB" err="1"/>
              <a:t>Suspendisse</a:t>
            </a:r>
            <a:r>
              <a:rPr lang="en-GB"/>
              <a:t> </a:t>
            </a:r>
            <a:r>
              <a:rPr lang="en-GB" err="1"/>
              <a:t>rhoncus</a:t>
            </a:r>
            <a:r>
              <a:rPr lang="en-GB"/>
              <a:t> </a:t>
            </a:r>
            <a:r>
              <a:rPr lang="en-GB" err="1"/>
              <a:t>enim</a:t>
            </a:r>
            <a:r>
              <a:rPr lang="en-GB"/>
              <a:t> at ipsum </a:t>
            </a:r>
            <a:r>
              <a:rPr lang="en-GB" err="1"/>
              <a:t>viverra</a:t>
            </a:r>
            <a:r>
              <a:rPr lang="en-GB"/>
              <a:t> </a:t>
            </a:r>
            <a:r>
              <a:rPr lang="en-GB" err="1"/>
              <a:t>interdum</a:t>
            </a:r>
            <a:r>
              <a:rPr lang="en-GB"/>
              <a:t>. </a:t>
            </a:r>
          </a:p>
        </p:txBody>
      </p:sp>
      <p:sp>
        <p:nvSpPr>
          <p:cNvPr id="19" name="Text Placeholder 18"/>
          <p:cNvSpPr>
            <a:spLocks noGrp="1"/>
          </p:cNvSpPr>
          <p:nvPr>
            <p:ph type="body" sz="quarter" idx="16" hasCustomPrompt="1"/>
          </p:nvPr>
        </p:nvSpPr>
        <p:spPr>
          <a:xfrm>
            <a:off x="1164547" y="1707535"/>
            <a:ext cx="4680000" cy="511175"/>
          </a:xfrm>
          <a:prstGeom prst="rect">
            <a:avLst/>
          </a:prstGeom>
          <a:solidFill>
            <a:schemeClr val="accent3"/>
          </a:solidFill>
        </p:spPr>
        <p:txBody>
          <a:bodyPr lIns="180000" anchor="ctr"/>
          <a:lstStyle>
            <a:lvl1pPr marL="0" indent="0" algn="ctr">
              <a:buNone/>
              <a:defRPr sz="1800" b="1" baseline="0">
                <a:solidFill>
                  <a:schemeClr val="bg1"/>
                </a:solidFill>
              </a:defRPr>
            </a:lvl1pPr>
          </a:lstStyle>
          <a:p>
            <a:pPr lvl="0"/>
            <a:r>
              <a:rPr lang="en-US"/>
              <a:t>[ SECOND TITLE]</a:t>
            </a:r>
            <a:endParaRPr lang="en-GB"/>
          </a:p>
        </p:txBody>
      </p:sp>
      <p:sp>
        <p:nvSpPr>
          <p:cNvPr id="20" name="Text Placeholder 18"/>
          <p:cNvSpPr>
            <a:spLocks noGrp="1"/>
          </p:cNvSpPr>
          <p:nvPr>
            <p:ph type="body" sz="quarter" idx="17" hasCustomPrompt="1"/>
          </p:nvPr>
        </p:nvSpPr>
        <p:spPr>
          <a:xfrm>
            <a:off x="6355861" y="1707534"/>
            <a:ext cx="4680000" cy="511175"/>
          </a:xfrm>
          <a:prstGeom prst="rect">
            <a:avLst/>
          </a:prstGeom>
          <a:solidFill>
            <a:schemeClr val="accent4"/>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4" name="Slide Number Placeholder 3"/>
          <p:cNvSpPr>
            <a:spLocks noGrp="1"/>
          </p:cNvSpPr>
          <p:nvPr>
            <p:ph type="sldNum" sz="quarter" idx="20"/>
          </p:nvPr>
        </p:nvSpPr>
        <p:spPr/>
        <p:txBody>
          <a:bodyPr/>
          <a:lstStyle/>
          <a:p>
            <a:fld id="{A36EBB71-1AEC-4D92-8A51-969FF0A7CB17}" type="slidenum">
              <a:rPr lang="en-GB" noProof="0" smtClean="0"/>
              <a:pPr/>
              <a:t>‹#›</a:t>
            </a:fld>
            <a:endParaRPr lang="en-GB" noProof="0"/>
          </a:p>
        </p:txBody>
      </p:sp>
      <p:sp>
        <p:nvSpPr>
          <p:cNvPr id="13" name="Text Placeholder 13"/>
          <p:cNvSpPr>
            <a:spLocks noGrp="1"/>
          </p:cNvSpPr>
          <p:nvPr>
            <p:ph type="body" sz="quarter" idx="14" hasCustomPrompt="1"/>
          </p:nvPr>
        </p:nvSpPr>
        <p:spPr>
          <a:xfrm>
            <a:off x="1164546" y="908050"/>
            <a:ext cx="9871315" cy="670859"/>
          </a:xfrm>
          <a:prstGeom prst="rect">
            <a:avLst/>
          </a:prstGeom>
          <a:solidFill>
            <a:schemeClr val="accent1"/>
          </a:solidFill>
        </p:spPr>
        <p:txBody>
          <a:bodyPr anchor="ctr">
            <a:normAutofit/>
          </a:bodyPr>
          <a:lstStyle>
            <a:lvl1pPr marL="0" indent="0" algn="ctr">
              <a:buNone/>
              <a:defRPr lang="en-GB" sz="1800" b="1" kern="1200" baseline="0" dirty="0">
                <a:solidFill>
                  <a:schemeClr val="bg1"/>
                </a:solidFill>
                <a:latin typeface="Arial Narrow" panose="020B060602020203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 INSERT THE TITLE HERE ]</a:t>
            </a:r>
            <a:endParaRPr lang="en-GB"/>
          </a:p>
        </p:txBody>
      </p:sp>
      <p:cxnSp>
        <p:nvCxnSpPr>
          <p:cNvPr id="26" name="Straight Connector 25"/>
          <p:cNvCxnSpPr/>
          <p:nvPr/>
        </p:nvCxnSpPr>
        <p:spPr>
          <a:xfrm>
            <a:off x="1164547" y="6226241"/>
            <a:ext cx="46800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355861" y="6226241"/>
            <a:ext cx="4680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164547" y="6226241"/>
            <a:ext cx="46800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355861" y="6226241"/>
            <a:ext cx="4680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2" name="Isosceles Triangle 1">
            <a:extLst>
              <a:ext uri="{FF2B5EF4-FFF2-40B4-BE49-F238E27FC236}">
                <a16:creationId xmlns:a16="http://schemas.microsoft.com/office/drawing/2014/main" id="{B737B33C-1A2D-B584-0123-319948592D0C}"/>
              </a:ext>
            </a:extLst>
          </p:cNvPr>
          <p:cNvSpPr/>
          <p:nvPr userDrawn="1"/>
        </p:nvSpPr>
        <p:spPr>
          <a:xfrm rot="5400000">
            <a:off x="5844086" y="1907251"/>
            <a:ext cx="503828" cy="152118"/>
          </a:xfrm>
          <a:prstGeom prst="triangl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3" name="Straight Connector 2">
            <a:extLst>
              <a:ext uri="{FF2B5EF4-FFF2-40B4-BE49-F238E27FC236}">
                <a16:creationId xmlns:a16="http://schemas.microsoft.com/office/drawing/2014/main" id="{6A25708D-F47C-7EEE-7B51-AF976491086F}"/>
              </a:ext>
            </a:extLst>
          </p:cNvPr>
          <p:cNvCxnSpPr/>
          <p:nvPr userDrawn="1"/>
        </p:nvCxnSpPr>
        <p:spPr>
          <a:xfrm>
            <a:off x="1164547" y="6226241"/>
            <a:ext cx="4680000"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5F4FD09-74AF-2AAD-B2D8-FEEEAC6E9E0E}"/>
              </a:ext>
            </a:extLst>
          </p:cNvPr>
          <p:cNvCxnSpPr/>
          <p:nvPr userDrawn="1"/>
        </p:nvCxnSpPr>
        <p:spPr>
          <a:xfrm>
            <a:off x="6355861" y="6226241"/>
            <a:ext cx="468000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141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3 columns (Colour boxe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sp>
        <p:nvSpPr>
          <p:cNvPr id="11" name="Content Placeholder 2"/>
          <p:cNvSpPr>
            <a:spLocks noGrp="1"/>
          </p:cNvSpPr>
          <p:nvPr>
            <p:ph idx="1" hasCustomPrompt="1"/>
          </p:nvPr>
        </p:nvSpPr>
        <p:spPr>
          <a:xfrm>
            <a:off x="1166340" y="2294741"/>
            <a:ext cx="3052370" cy="4032711"/>
          </a:xfrm>
          <a:prstGeom prst="rect">
            <a:avLst/>
          </a:prstGeom>
          <a:solidFill>
            <a:srgbClr val="CCE9E5"/>
          </a:solidFill>
        </p:spPr>
        <p:txBody>
          <a:bodyPr lIns="180000" tIns="180000" rIns="180000" bIns="180000">
            <a:normAutofit/>
          </a:bodyPr>
          <a:lstStyle>
            <a:lvl1pPr marL="342900" indent="-342900">
              <a:buClr>
                <a:srgbClr val="004A40"/>
              </a:buClr>
              <a:buSzPct val="80000"/>
              <a:buFont typeface="Bahnschrift SemiBold SemiConden" panose="020B0502040204020203" pitchFamily="34" charset="0"/>
              <a:buChar char="&gt;"/>
              <a:defRPr sz="1600" b="0">
                <a:solidFill>
                  <a:srgbClr val="004A40"/>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a:t>
            </a:r>
            <a:endParaRPr lang="en-GB"/>
          </a:p>
        </p:txBody>
      </p:sp>
      <p:sp>
        <p:nvSpPr>
          <p:cNvPr id="16" name="Content Placeholder 2"/>
          <p:cNvSpPr>
            <a:spLocks noGrp="1"/>
          </p:cNvSpPr>
          <p:nvPr>
            <p:ph idx="15" hasCustomPrompt="1"/>
          </p:nvPr>
        </p:nvSpPr>
        <p:spPr>
          <a:xfrm>
            <a:off x="4569815" y="2294741"/>
            <a:ext cx="3052370" cy="4032711"/>
          </a:xfrm>
          <a:prstGeom prst="rect">
            <a:avLst/>
          </a:prstGeom>
          <a:solidFill>
            <a:srgbClr val="CEE5F3"/>
          </a:solidFill>
        </p:spPr>
        <p:txBody>
          <a:bodyPr lIns="180000" tIns="180000" rIns="180000" bIns="180000">
            <a:normAutofit/>
          </a:bodyPr>
          <a:lstStyle>
            <a:lvl1pPr marL="342900" indent="-342900">
              <a:buClr>
                <a:srgbClr val="083F61"/>
              </a:buClr>
              <a:buSzPct val="80000"/>
              <a:buFont typeface="Bahnschrift SemiBold SemiConden" panose="020B0502040204020203" pitchFamily="34" charset="0"/>
              <a:buChar char="&gt;"/>
              <a:defRPr sz="1600" b="0">
                <a:solidFill>
                  <a:srgbClr val="083F6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endParaRPr lang="en-GB"/>
          </a:p>
        </p:txBody>
      </p:sp>
      <p:sp>
        <p:nvSpPr>
          <p:cNvPr id="19" name="Text Placeholder 18"/>
          <p:cNvSpPr>
            <a:spLocks noGrp="1"/>
          </p:cNvSpPr>
          <p:nvPr>
            <p:ph type="body" sz="quarter" idx="16" hasCustomPrompt="1"/>
          </p:nvPr>
        </p:nvSpPr>
        <p:spPr>
          <a:xfrm>
            <a:off x="1166340" y="1654941"/>
            <a:ext cx="3052370" cy="511175"/>
          </a:xfrm>
          <a:prstGeom prst="rect">
            <a:avLst/>
          </a:prstGeom>
          <a:solidFill>
            <a:schemeClr val="accent3"/>
          </a:solidFill>
        </p:spPr>
        <p:txBody>
          <a:bodyPr lIns="180000" anchor="ctr"/>
          <a:lstStyle>
            <a:lvl1pPr marL="0" indent="0" algn="ctr">
              <a:buNone/>
              <a:defRPr sz="1800" b="1" baseline="0">
                <a:solidFill>
                  <a:schemeClr val="bg1"/>
                </a:solidFill>
              </a:defRPr>
            </a:lvl1pPr>
          </a:lstStyle>
          <a:p>
            <a:pPr lvl="0"/>
            <a:r>
              <a:rPr lang="en-US"/>
              <a:t>[ SECOND TITLE]</a:t>
            </a:r>
            <a:endParaRPr lang="en-GB"/>
          </a:p>
        </p:txBody>
      </p:sp>
      <p:sp>
        <p:nvSpPr>
          <p:cNvPr id="20" name="Text Placeholder 18"/>
          <p:cNvSpPr>
            <a:spLocks noGrp="1"/>
          </p:cNvSpPr>
          <p:nvPr>
            <p:ph type="body" sz="quarter" idx="17" hasCustomPrompt="1"/>
          </p:nvPr>
        </p:nvSpPr>
        <p:spPr>
          <a:xfrm>
            <a:off x="4574752" y="1654941"/>
            <a:ext cx="3052370" cy="511175"/>
          </a:xfrm>
          <a:prstGeom prst="rect">
            <a:avLst/>
          </a:prstGeom>
          <a:solidFill>
            <a:schemeClr val="accent4"/>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4" name="Slide Number Placeholder 3"/>
          <p:cNvSpPr>
            <a:spLocks noGrp="1"/>
          </p:cNvSpPr>
          <p:nvPr>
            <p:ph type="sldNum" sz="quarter" idx="20"/>
          </p:nvPr>
        </p:nvSpPr>
        <p:spPr/>
        <p:txBody>
          <a:bodyPr/>
          <a:lstStyle/>
          <a:p>
            <a:fld id="{A36EBB71-1AEC-4D92-8A51-969FF0A7CB17}" type="slidenum">
              <a:rPr lang="en-GB" noProof="0" smtClean="0"/>
              <a:pPr/>
              <a:t>‹#›</a:t>
            </a:fld>
            <a:endParaRPr lang="en-GB" noProof="0"/>
          </a:p>
        </p:txBody>
      </p:sp>
      <p:sp>
        <p:nvSpPr>
          <p:cNvPr id="13" name="Text Placeholder 13"/>
          <p:cNvSpPr>
            <a:spLocks noGrp="1"/>
          </p:cNvSpPr>
          <p:nvPr>
            <p:ph type="body" sz="quarter" idx="14" hasCustomPrompt="1"/>
          </p:nvPr>
        </p:nvSpPr>
        <p:spPr>
          <a:xfrm>
            <a:off x="1164546" y="908051"/>
            <a:ext cx="9871315" cy="618266"/>
          </a:xfrm>
          <a:prstGeom prst="rect">
            <a:avLst/>
          </a:prstGeom>
          <a:solidFill>
            <a:schemeClr val="accent1"/>
          </a:solidFill>
        </p:spPr>
        <p:txBody>
          <a:bodyPr anchor="ctr">
            <a:normAutofit/>
          </a:bodyPr>
          <a:lstStyle>
            <a:lvl1pPr marL="0" indent="0" algn="ctr">
              <a:buNone/>
              <a:defRPr lang="en-GB" sz="1800" b="1" kern="1200" baseline="0" dirty="0">
                <a:solidFill>
                  <a:schemeClr val="bg1"/>
                </a:solidFill>
                <a:latin typeface="Arial Narrow" panose="020B060602020203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 INSERT THE TITLE HERE ]</a:t>
            </a:r>
            <a:endParaRPr lang="en-GB"/>
          </a:p>
        </p:txBody>
      </p:sp>
      <p:cxnSp>
        <p:nvCxnSpPr>
          <p:cNvPr id="15" name="Straight Connector 14"/>
          <p:cNvCxnSpPr/>
          <p:nvPr/>
        </p:nvCxnSpPr>
        <p:spPr>
          <a:xfrm>
            <a:off x="1164546" y="6355363"/>
            <a:ext cx="3054164"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569815" y="6355363"/>
            <a:ext cx="3052370"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p:cNvSpPr>
            <a:spLocks noGrp="1"/>
          </p:cNvSpPr>
          <p:nvPr>
            <p:ph idx="21" hasCustomPrompt="1"/>
          </p:nvPr>
        </p:nvSpPr>
        <p:spPr>
          <a:xfrm>
            <a:off x="7983491" y="2294741"/>
            <a:ext cx="3052370" cy="4032711"/>
          </a:xfrm>
          <a:prstGeom prst="rect">
            <a:avLst/>
          </a:prstGeom>
          <a:solidFill>
            <a:srgbClr val="E0F5FA"/>
          </a:solidFill>
        </p:spPr>
        <p:txBody>
          <a:bodyPr lIns="180000" tIns="180000" rIns="180000" bIns="180000">
            <a:normAutofit/>
          </a:bodyPr>
          <a:lstStyle>
            <a:lvl1pPr marL="342900" indent="-342900">
              <a:buClr>
                <a:schemeClr val="accent5">
                  <a:lumMod val="75000"/>
                </a:schemeClr>
              </a:buClr>
              <a:buSzPct val="80000"/>
              <a:buFont typeface="Bahnschrift SemiBold SemiConden" panose="020B0502040204020203" pitchFamily="34" charset="0"/>
              <a:buChar char="&gt;"/>
              <a:defRPr sz="1600" b="0">
                <a:solidFill>
                  <a:schemeClr val="accent5">
                    <a:lumMod val="75000"/>
                  </a:schemeClr>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a:t>
            </a:r>
            <a:endParaRPr lang="en-GB"/>
          </a:p>
        </p:txBody>
      </p:sp>
      <p:sp>
        <p:nvSpPr>
          <p:cNvPr id="21" name="Text Placeholder 18"/>
          <p:cNvSpPr>
            <a:spLocks noGrp="1"/>
          </p:cNvSpPr>
          <p:nvPr>
            <p:ph type="body" sz="quarter" idx="22" hasCustomPrompt="1"/>
          </p:nvPr>
        </p:nvSpPr>
        <p:spPr>
          <a:xfrm>
            <a:off x="7983164" y="1654941"/>
            <a:ext cx="3052370" cy="511175"/>
          </a:xfrm>
          <a:prstGeom prst="rect">
            <a:avLst/>
          </a:prstGeom>
          <a:solidFill>
            <a:schemeClr val="accent5"/>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74" name="Straight Connector 73"/>
          <p:cNvCxnSpPr/>
          <p:nvPr/>
        </p:nvCxnSpPr>
        <p:spPr>
          <a:xfrm flipV="1">
            <a:off x="7983164" y="6355363"/>
            <a:ext cx="3052370" cy="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Isosceles Triangle 1">
            <a:extLst>
              <a:ext uri="{FF2B5EF4-FFF2-40B4-BE49-F238E27FC236}">
                <a16:creationId xmlns:a16="http://schemas.microsoft.com/office/drawing/2014/main" id="{5B7AD41D-F95F-5386-FFCB-847283820268}"/>
              </a:ext>
            </a:extLst>
          </p:cNvPr>
          <p:cNvSpPr/>
          <p:nvPr userDrawn="1"/>
        </p:nvSpPr>
        <p:spPr>
          <a:xfrm rot="5400000">
            <a:off x="4147278" y="1830796"/>
            <a:ext cx="503828" cy="152118"/>
          </a:xfrm>
          <a:prstGeom prst="triangl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3" name="Straight Connector 2">
            <a:extLst>
              <a:ext uri="{FF2B5EF4-FFF2-40B4-BE49-F238E27FC236}">
                <a16:creationId xmlns:a16="http://schemas.microsoft.com/office/drawing/2014/main" id="{DB623426-8B5F-7483-03A3-0834D3A24694}"/>
              </a:ext>
            </a:extLst>
          </p:cNvPr>
          <p:cNvCxnSpPr/>
          <p:nvPr userDrawn="1"/>
        </p:nvCxnSpPr>
        <p:spPr>
          <a:xfrm>
            <a:off x="1164546" y="6366415"/>
            <a:ext cx="3054164"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E443FE0-4857-A19A-BCBD-1625D381AE41}"/>
              </a:ext>
            </a:extLst>
          </p:cNvPr>
          <p:cNvCxnSpPr/>
          <p:nvPr userDrawn="1"/>
        </p:nvCxnSpPr>
        <p:spPr>
          <a:xfrm>
            <a:off x="4569815" y="6366415"/>
            <a:ext cx="3052370" cy="15335"/>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24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 columns (Colour boxe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sp>
        <p:nvSpPr>
          <p:cNvPr id="11" name="Content Placeholder 2"/>
          <p:cNvSpPr>
            <a:spLocks noGrp="1"/>
          </p:cNvSpPr>
          <p:nvPr>
            <p:ph idx="1" hasCustomPrompt="1"/>
          </p:nvPr>
        </p:nvSpPr>
        <p:spPr>
          <a:xfrm>
            <a:off x="521299" y="2294741"/>
            <a:ext cx="2620713" cy="4032711"/>
          </a:xfrm>
          <a:prstGeom prst="rect">
            <a:avLst/>
          </a:prstGeom>
          <a:solidFill>
            <a:srgbClr val="CCE9E5"/>
          </a:solidFill>
        </p:spPr>
        <p:txBody>
          <a:bodyPr lIns="180000" tIns="180000" rIns="180000" bIns="180000">
            <a:normAutofit/>
          </a:bodyPr>
          <a:lstStyle>
            <a:lvl1pPr marL="342900" indent="-342900">
              <a:buClr>
                <a:srgbClr val="004A40"/>
              </a:buClr>
              <a:buSzPct val="80000"/>
              <a:buFont typeface="Bahnschrift SemiBold SemiConden" panose="020B0502040204020203" pitchFamily="34" charset="0"/>
              <a:buChar char="&gt;"/>
              <a:defRPr sz="1600" b="0">
                <a:solidFill>
                  <a:srgbClr val="004A40"/>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endParaRPr lang="en-GB"/>
          </a:p>
        </p:txBody>
      </p:sp>
      <p:sp>
        <p:nvSpPr>
          <p:cNvPr id="16" name="Content Placeholder 2"/>
          <p:cNvSpPr>
            <a:spLocks noGrp="1"/>
          </p:cNvSpPr>
          <p:nvPr>
            <p:ph idx="15" hasCustomPrompt="1"/>
          </p:nvPr>
        </p:nvSpPr>
        <p:spPr>
          <a:xfrm>
            <a:off x="3374354" y="2294741"/>
            <a:ext cx="2620713" cy="4032711"/>
          </a:xfrm>
          <a:prstGeom prst="rect">
            <a:avLst/>
          </a:prstGeom>
          <a:solidFill>
            <a:srgbClr val="CEE5F3"/>
          </a:solidFill>
        </p:spPr>
        <p:txBody>
          <a:bodyPr lIns="180000" tIns="180000" rIns="180000" bIns="180000">
            <a:normAutofit/>
          </a:bodyPr>
          <a:lstStyle>
            <a:lvl1pPr marL="342900" indent="-342900">
              <a:buClr>
                <a:srgbClr val="083F61"/>
              </a:buClr>
              <a:buSzPct val="80000"/>
              <a:buFont typeface="Bahnschrift SemiBold SemiConden" panose="020B0502040204020203" pitchFamily="34" charset="0"/>
              <a:buChar char="&gt;"/>
              <a:defRPr sz="1600" b="0">
                <a:solidFill>
                  <a:srgbClr val="083F6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a:t>
            </a:r>
            <a:endParaRPr lang="en-GB"/>
          </a:p>
        </p:txBody>
      </p:sp>
      <p:sp>
        <p:nvSpPr>
          <p:cNvPr id="19" name="Text Placeholder 18"/>
          <p:cNvSpPr>
            <a:spLocks noGrp="1"/>
          </p:cNvSpPr>
          <p:nvPr>
            <p:ph type="body" sz="quarter" idx="16" hasCustomPrompt="1"/>
          </p:nvPr>
        </p:nvSpPr>
        <p:spPr>
          <a:xfrm>
            <a:off x="521299" y="1654941"/>
            <a:ext cx="2620713" cy="511175"/>
          </a:xfrm>
          <a:prstGeom prst="rect">
            <a:avLst/>
          </a:prstGeom>
          <a:solidFill>
            <a:schemeClr val="accent3"/>
          </a:solidFill>
        </p:spPr>
        <p:txBody>
          <a:bodyPr lIns="180000" anchor="ctr"/>
          <a:lstStyle>
            <a:lvl1pPr marL="0" indent="0" algn="ctr">
              <a:buNone/>
              <a:defRPr sz="1800" b="1" baseline="0">
                <a:solidFill>
                  <a:schemeClr val="bg1"/>
                </a:solidFill>
              </a:defRPr>
            </a:lvl1pPr>
          </a:lstStyle>
          <a:p>
            <a:pPr lvl="0"/>
            <a:r>
              <a:rPr lang="en-US"/>
              <a:t>[ SECOND TITLE]</a:t>
            </a:r>
            <a:endParaRPr lang="en-GB"/>
          </a:p>
        </p:txBody>
      </p:sp>
      <p:sp>
        <p:nvSpPr>
          <p:cNvPr id="20" name="Text Placeholder 18"/>
          <p:cNvSpPr>
            <a:spLocks noGrp="1"/>
          </p:cNvSpPr>
          <p:nvPr>
            <p:ph type="body" sz="quarter" idx="17" hasCustomPrompt="1"/>
          </p:nvPr>
        </p:nvSpPr>
        <p:spPr>
          <a:xfrm>
            <a:off x="3374245" y="1654941"/>
            <a:ext cx="2620713" cy="511175"/>
          </a:xfrm>
          <a:prstGeom prst="rect">
            <a:avLst/>
          </a:prstGeom>
          <a:solidFill>
            <a:schemeClr val="accent4"/>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4" name="Slide Number Placeholder 3"/>
          <p:cNvSpPr>
            <a:spLocks noGrp="1"/>
          </p:cNvSpPr>
          <p:nvPr>
            <p:ph type="sldNum" sz="quarter" idx="20"/>
          </p:nvPr>
        </p:nvSpPr>
        <p:spPr/>
        <p:txBody>
          <a:bodyPr/>
          <a:lstStyle/>
          <a:p>
            <a:fld id="{A36EBB71-1AEC-4D92-8A51-969FF0A7CB17}" type="slidenum">
              <a:rPr lang="en-GB" smtClean="0"/>
              <a:pPr/>
              <a:t>‹#›</a:t>
            </a:fld>
            <a:endParaRPr lang="en-GB"/>
          </a:p>
        </p:txBody>
      </p:sp>
      <p:sp>
        <p:nvSpPr>
          <p:cNvPr id="13" name="Text Placeholder 13"/>
          <p:cNvSpPr>
            <a:spLocks noGrp="1"/>
          </p:cNvSpPr>
          <p:nvPr>
            <p:ph type="body" sz="quarter" idx="14" hasCustomPrompt="1"/>
          </p:nvPr>
        </p:nvSpPr>
        <p:spPr>
          <a:xfrm>
            <a:off x="519505" y="908050"/>
            <a:ext cx="11181344" cy="609383"/>
          </a:xfrm>
          <a:prstGeom prst="rect">
            <a:avLst/>
          </a:prstGeom>
          <a:solidFill>
            <a:schemeClr val="accent1"/>
          </a:solidFill>
        </p:spPr>
        <p:txBody>
          <a:bodyPr anchor="ctr">
            <a:normAutofit/>
          </a:bodyPr>
          <a:lstStyle>
            <a:lvl1pPr marL="0" indent="0" algn="ctr">
              <a:buNone/>
              <a:defRPr lang="en-GB" sz="1800" b="1" kern="1200" baseline="0" dirty="0">
                <a:solidFill>
                  <a:schemeClr val="bg1"/>
                </a:solidFill>
                <a:latin typeface="Arial Narrow" panose="020B060602020203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 INSERT THE TITLE HERE ]</a:t>
            </a:r>
            <a:endParaRPr lang="en-GB"/>
          </a:p>
        </p:txBody>
      </p:sp>
      <p:cxnSp>
        <p:nvCxnSpPr>
          <p:cNvPr id="15" name="Straight Connector 14"/>
          <p:cNvCxnSpPr/>
          <p:nvPr/>
        </p:nvCxnSpPr>
        <p:spPr>
          <a:xfrm>
            <a:off x="519505" y="6355363"/>
            <a:ext cx="2622253"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374075" y="6355363"/>
            <a:ext cx="2620713"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p:cNvSpPr>
            <a:spLocks noGrp="1"/>
          </p:cNvSpPr>
          <p:nvPr>
            <p:ph idx="21" hasCustomPrompt="1"/>
          </p:nvPr>
        </p:nvSpPr>
        <p:spPr>
          <a:xfrm>
            <a:off x="6227409" y="2294741"/>
            <a:ext cx="2620713" cy="4032711"/>
          </a:xfrm>
          <a:prstGeom prst="rect">
            <a:avLst/>
          </a:prstGeom>
          <a:solidFill>
            <a:srgbClr val="E0F5FA"/>
          </a:solidFill>
        </p:spPr>
        <p:txBody>
          <a:bodyPr lIns="180000" tIns="180000" rIns="180000" bIns="180000">
            <a:normAutofit/>
          </a:bodyPr>
          <a:lstStyle>
            <a:lvl1pPr marL="342900" indent="-342900">
              <a:buClr>
                <a:schemeClr val="accent5">
                  <a:lumMod val="75000"/>
                </a:schemeClr>
              </a:buClr>
              <a:buSzPct val="80000"/>
              <a:buFont typeface="Bahnschrift SemiBold SemiConden" panose="020B0502040204020203" pitchFamily="34" charset="0"/>
              <a:buChar char="&gt;"/>
              <a:defRPr sz="1600" b="0">
                <a:solidFill>
                  <a:schemeClr val="accent5">
                    <a:lumMod val="75000"/>
                  </a:schemeClr>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a:t>
            </a:r>
            <a:endParaRPr lang="en-GB"/>
          </a:p>
        </p:txBody>
      </p:sp>
      <p:sp>
        <p:nvSpPr>
          <p:cNvPr id="21" name="Text Placeholder 18"/>
          <p:cNvSpPr>
            <a:spLocks noGrp="1"/>
          </p:cNvSpPr>
          <p:nvPr>
            <p:ph type="body" sz="quarter" idx="22" hasCustomPrompt="1"/>
          </p:nvPr>
        </p:nvSpPr>
        <p:spPr>
          <a:xfrm>
            <a:off x="6227191" y="1654941"/>
            <a:ext cx="2620713" cy="511175"/>
          </a:xfrm>
          <a:prstGeom prst="rect">
            <a:avLst/>
          </a:prstGeom>
          <a:solidFill>
            <a:schemeClr val="accent5"/>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74" name="Straight Connector 73"/>
          <p:cNvCxnSpPr/>
          <p:nvPr/>
        </p:nvCxnSpPr>
        <p:spPr>
          <a:xfrm flipV="1">
            <a:off x="6227105" y="6355362"/>
            <a:ext cx="2620713" cy="3"/>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2" name="Content Placeholder 2"/>
          <p:cNvSpPr>
            <a:spLocks noGrp="1"/>
          </p:cNvSpPr>
          <p:nvPr>
            <p:ph idx="23" hasCustomPrompt="1"/>
          </p:nvPr>
        </p:nvSpPr>
        <p:spPr>
          <a:xfrm>
            <a:off x="9080463" y="2294741"/>
            <a:ext cx="2620713" cy="4032711"/>
          </a:xfrm>
          <a:prstGeom prst="rect">
            <a:avLst/>
          </a:prstGeom>
          <a:solidFill>
            <a:srgbClr val="EBF5E3"/>
          </a:solidFill>
        </p:spPr>
        <p:txBody>
          <a:bodyPr lIns="180000" tIns="180000" rIns="180000" bIns="180000">
            <a:normAutofit/>
          </a:bodyPr>
          <a:lstStyle>
            <a:lvl1pPr marL="342900" indent="-342900">
              <a:buClr>
                <a:schemeClr val="accent2">
                  <a:lumMod val="75000"/>
                </a:schemeClr>
              </a:buClr>
              <a:buSzPct val="80000"/>
              <a:buFont typeface="Bahnschrift SemiBold SemiConden" panose="020B0502040204020203" pitchFamily="34" charset="0"/>
              <a:buChar char="&gt;"/>
              <a:defRPr sz="1600" b="0">
                <a:solidFill>
                  <a:schemeClr val="accent2">
                    <a:lumMod val="75000"/>
                  </a:schemeClr>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a:t>
            </a:r>
            <a:endParaRPr lang="en-GB"/>
          </a:p>
        </p:txBody>
      </p:sp>
      <p:sp>
        <p:nvSpPr>
          <p:cNvPr id="23" name="Text Placeholder 18"/>
          <p:cNvSpPr>
            <a:spLocks noGrp="1"/>
          </p:cNvSpPr>
          <p:nvPr>
            <p:ph type="body" sz="quarter" idx="24" hasCustomPrompt="1"/>
          </p:nvPr>
        </p:nvSpPr>
        <p:spPr>
          <a:xfrm>
            <a:off x="9080136" y="1654941"/>
            <a:ext cx="2620713" cy="511175"/>
          </a:xfrm>
          <a:prstGeom prst="rect">
            <a:avLst/>
          </a:prstGeom>
          <a:solidFill>
            <a:schemeClr val="accent2"/>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24" name="Straight Connector 23"/>
          <p:cNvCxnSpPr/>
          <p:nvPr/>
        </p:nvCxnSpPr>
        <p:spPr>
          <a:xfrm flipV="1">
            <a:off x="9080136" y="6355362"/>
            <a:ext cx="2620713" cy="3"/>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0163198"/>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 colum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36EBB71-1AEC-4D92-8A51-969FF0A7CB17}" type="slidenum">
              <a:rPr lang="en-GB" smtClean="0"/>
              <a:pPr/>
              <a:t>‹#›</a:t>
            </a:fld>
            <a:endParaRPr lang="en-GB"/>
          </a:p>
        </p:txBody>
      </p:sp>
      <p:sp>
        <p:nvSpPr>
          <p:cNvPr id="13"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sp>
        <p:nvSpPr>
          <p:cNvPr id="14" name="Content Placeholder 2"/>
          <p:cNvSpPr>
            <a:spLocks noGrp="1"/>
          </p:cNvSpPr>
          <p:nvPr>
            <p:ph idx="1" hasCustomPrompt="1"/>
          </p:nvPr>
        </p:nvSpPr>
        <p:spPr>
          <a:xfrm>
            <a:off x="142704" y="2435418"/>
            <a:ext cx="2318989" cy="3870058"/>
          </a:xfrm>
          <a:prstGeom prst="rect">
            <a:avLst/>
          </a:prstGeom>
          <a:solidFill>
            <a:srgbClr val="EBF5E3"/>
          </a:solidFill>
        </p:spPr>
        <p:txBody>
          <a:bodyPr lIns="180000" tIns="180000" rIns="180000" bIns="180000">
            <a:normAutofit/>
          </a:bodyPr>
          <a:lstStyle>
            <a:lvl1pPr marL="0" indent="0" algn="ctr">
              <a:buClr>
                <a:srgbClr val="004A40"/>
              </a:buClr>
              <a:buSzPct val="80000"/>
              <a:buFont typeface="Bahnschrift SemiBold SemiConden" panose="020B0502040204020203" pitchFamily="34" charset="0"/>
              <a:buNone/>
              <a:defRPr sz="1600" b="0">
                <a:solidFill>
                  <a:schemeClr val="accent2">
                    <a:lumMod val="75000"/>
                  </a:schemeClr>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a:t>
            </a:r>
          </a:p>
          <a:p>
            <a:pPr lvl="0"/>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15" name="Content Placeholder 2"/>
          <p:cNvSpPr>
            <a:spLocks noGrp="1"/>
          </p:cNvSpPr>
          <p:nvPr>
            <p:ph idx="15" hasCustomPrompt="1"/>
          </p:nvPr>
        </p:nvSpPr>
        <p:spPr>
          <a:xfrm>
            <a:off x="2545071" y="2435418"/>
            <a:ext cx="2318989" cy="3870058"/>
          </a:xfrm>
          <a:prstGeom prst="rect">
            <a:avLst/>
          </a:prstGeom>
          <a:solidFill>
            <a:srgbClr val="CCE9E5"/>
          </a:solidFill>
        </p:spPr>
        <p:txBody>
          <a:bodyPr lIns="180000" tIns="180000" rIns="180000" bIns="180000">
            <a:normAutofit/>
          </a:bodyPr>
          <a:lstStyle>
            <a:lvl1pPr marL="0" indent="0" algn="ctr">
              <a:buClr>
                <a:srgbClr val="083F61"/>
              </a:buClr>
              <a:buSzPct val="80000"/>
              <a:buFont typeface="Bahnschrift SemiBold SemiConden" panose="020B0502040204020203" pitchFamily="34" charset="0"/>
              <a:buNone/>
              <a:defRPr sz="1600" b="0">
                <a:solidFill>
                  <a:srgbClr val="007373"/>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endParaRPr lang="pt-B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16" name="Text Placeholder 18"/>
          <p:cNvSpPr>
            <a:spLocks noGrp="1"/>
          </p:cNvSpPr>
          <p:nvPr>
            <p:ph type="body" sz="quarter" idx="16" hasCustomPrompt="1"/>
          </p:nvPr>
        </p:nvSpPr>
        <p:spPr>
          <a:xfrm>
            <a:off x="142704" y="1795618"/>
            <a:ext cx="2318989" cy="563426"/>
          </a:xfrm>
          <a:prstGeom prst="rect">
            <a:avLst/>
          </a:prstGeom>
          <a:solidFill>
            <a:schemeClr val="accent2"/>
          </a:solidFill>
        </p:spPr>
        <p:txBody>
          <a:bodyPr lIns="180000" anchor="ctr"/>
          <a:lstStyle>
            <a:lvl1pPr marL="0" indent="0" algn="ctr">
              <a:buNone/>
              <a:defRPr sz="1800" b="1" baseline="0">
                <a:solidFill>
                  <a:schemeClr val="bg1"/>
                </a:solidFill>
              </a:defRPr>
            </a:lvl1pPr>
          </a:lstStyle>
          <a:p>
            <a:pPr lvl="0"/>
            <a:r>
              <a:rPr lang="en-US"/>
              <a:t>[ SECOND TITLE]</a:t>
            </a:r>
            <a:endParaRPr lang="en-GB"/>
          </a:p>
        </p:txBody>
      </p:sp>
      <p:sp>
        <p:nvSpPr>
          <p:cNvPr id="17" name="Text Placeholder 18"/>
          <p:cNvSpPr>
            <a:spLocks noGrp="1"/>
          </p:cNvSpPr>
          <p:nvPr>
            <p:ph type="body" sz="quarter" idx="17" hasCustomPrompt="1"/>
          </p:nvPr>
        </p:nvSpPr>
        <p:spPr>
          <a:xfrm>
            <a:off x="2545071" y="1795618"/>
            <a:ext cx="2318989" cy="563426"/>
          </a:xfrm>
          <a:prstGeom prst="rect">
            <a:avLst/>
          </a:prstGeom>
          <a:solidFill>
            <a:srgbClr val="009999"/>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18" name="Text Placeholder 13"/>
          <p:cNvSpPr>
            <a:spLocks noGrp="1"/>
          </p:cNvSpPr>
          <p:nvPr>
            <p:ph type="body" sz="quarter" idx="14" hasCustomPrompt="1"/>
          </p:nvPr>
        </p:nvSpPr>
        <p:spPr>
          <a:xfrm>
            <a:off x="142705" y="1048727"/>
            <a:ext cx="11928456" cy="670859"/>
          </a:xfrm>
          <a:prstGeom prst="rect">
            <a:avLst/>
          </a:prstGeom>
          <a:solidFill>
            <a:schemeClr val="tx2"/>
          </a:solidFill>
        </p:spPr>
        <p:txBody>
          <a:bodyPr anchor="ctr">
            <a:normAutofit/>
          </a:bodyPr>
          <a:lstStyle>
            <a:lvl1pPr marL="0" indent="0" algn="ctr">
              <a:buNone/>
              <a:defRPr lang="en-GB" sz="1800" b="1" kern="1200" baseline="0" dirty="0">
                <a:solidFill>
                  <a:schemeClr val="bg1"/>
                </a:solidFill>
                <a:latin typeface="Arial Narrow" panose="020B060602020203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 INSERT MAIN TITLE HERE ]</a:t>
            </a:r>
            <a:endParaRPr lang="en-GB"/>
          </a:p>
        </p:txBody>
      </p:sp>
      <p:cxnSp>
        <p:nvCxnSpPr>
          <p:cNvPr id="19" name="Straight Connector 18"/>
          <p:cNvCxnSpPr/>
          <p:nvPr/>
        </p:nvCxnSpPr>
        <p:spPr>
          <a:xfrm>
            <a:off x="142705" y="6337808"/>
            <a:ext cx="2318989"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545072" y="6337808"/>
            <a:ext cx="2318989" cy="0"/>
          </a:xfrm>
          <a:prstGeom prst="line">
            <a:avLst/>
          </a:prstGeom>
          <a:ln w="38100">
            <a:solidFill>
              <a:srgbClr val="007373"/>
            </a:solidFill>
          </a:ln>
        </p:spPr>
        <p:style>
          <a:lnRef idx="1">
            <a:schemeClr val="accent1"/>
          </a:lnRef>
          <a:fillRef idx="0">
            <a:schemeClr val="accent1"/>
          </a:fillRef>
          <a:effectRef idx="0">
            <a:schemeClr val="accent1"/>
          </a:effectRef>
          <a:fontRef idx="minor">
            <a:schemeClr val="tx1"/>
          </a:fontRef>
        </p:style>
      </p:cxnSp>
      <p:sp>
        <p:nvSpPr>
          <p:cNvPr id="21" name="Content Placeholder 2"/>
          <p:cNvSpPr>
            <a:spLocks noGrp="1"/>
          </p:cNvSpPr>
          <p:nvPr>
            <p:ph idx="21" hasCustomPrompt="1"/>
          </p:nvPr>
        </p:nvSpPr>
        <p:spPr>
          <a:xfrm>
            <a:off x="4947438" y="2435418"/>
            <a:ext cx="2318989" cy="3870058"/>
          </a:xfrm>
          <a:prstGeom prst="rect">
            <a:avLst/>
          </a:prstGeom>
          <a:solidFill>
            <a:srgbClr val="D7EFFF"/>
          </a:solidFill>
        </p:spPr>
        <p:txBody>
          <a:bodyPr lIns="180000" tIns="180000" rIns="180000" bIns="180000">
            <a:normAutofit/>
          </a:bodyPr>
          <a:lstStyle>
            <a:lvl1pPr marL="0" indent="0" algn="ctr">
              <a:buClr>
                <a:schemeClr val="accent5">
                  <a:lumMod val="75000"/>
                </a:schemeClr>
              </a:buClr>
              <a:buSzPct val="80000"/>
              <a:buFont typeface="Bahnschrift SemiBold SemiConden" panose="020B0502040204020203" pitchFamily="34" charset="0"/>
              <a:buNone/>
              <a:defRPr sz="1600" b="0">
                <a:solidFill>
                  <a:schemeClr val="accent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endParaRPr lang="pt-B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22" name="Text Placeholder 18"/>
          <p:cNvSpPr>
            <a:spLocks noGrp="1"/>
          </p:cNvSpPr>
          <p:nvPr>
            <p:ph type="body" sz="quarter" idx="22" hasCustomPrompt="1"/>
          </p:nvPr>
        </p:nvSpPr>
        <p:spPr>
          <a:xfrm>
            <a:off x="4947438" y="1795618"/>
            <a:ext cx="2318989" cy="563426"/>
          </a:xfrm>
          <a:prstGeom prst="rect">
            <a:avLst/>
          </a:prstGeom>
          <a:solidFill>
            <a:schemeClr val="accent1"/>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23" name="Straight Connector 22"/>
          <p:cNvCxnSpPr/>
          <p:nvPr/>
        </p:nvCxnSpPr>
        <p:spPr>
          <a:xfrm flipV="1">
            <a:off x="4947439" y="6337806"/>
            <a:ext cx="2318989" cy="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23" hasCustomPrompt="1"/>
          </p:nvPr>
        </p:nvSpPr>
        <p:spPr>
          <a:xfrm>
            <a:off x="7349805" y="2435418"/>
            <a:ext cx="2318989" cy="3870058"/>
          </a:xfrm>
          <a:prstGeom prst="rect">
            <a:avLst/>
          </a:prstGeom>
          <a:solidFill>
            <a:srgbClr val="CEE5F3"/>
          </a:solidFill>
        </p:spPr>
        <p:txBody>
          <a:bodyPr lIns="180000" tIns="180000" rIns="180000" bIns="180000">
            <a:normAutofit/>
          </a:bodyPr>
          <a:lstStyle>
            <a:lvl1pPr marL="0" indent="0" algn="ctr">
              <a:buClr>
                <a:srgbClr val="083F61"/>
              </a:buClr>
              <a:buSzPct val="80000"/>
              <a:buFont typeface="Bahnschrift SemiBold SemiConden" panose="020B0502040204020203" pitchFamily="34" charset="0"/>
              <a:buNone/>
              <a:defRPr sz="1600" b="0">
                <a:solidFill>
                  <a:srgbClr val="083F6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endParaRPr lang="pt-B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34" name="Text Placeholder 18"/>
          <p:cNvSpPr>
            <a:spLocks noGrp="1"/>
          </p:cNvSpPr>
          <p:nvPr>
            <p:ph type="body" sz="quarter" idx="24" hasCustomPrompt="1"/>
          </p:nvPr>
        </p:nvSpPr>
        <p:spPr>
          <a:xfrm>
            <a:off x="7349805" y="1795618"/>
            <a:ext cx="2318989" cy="563426"/>
          </a:xfrm>
          <a:prstGeom prst="rect">
            <a:avLst/>
          </a:prstGeom>
          <a:solidFill>
            <a:schemeClr val="accent4"/>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35" name="Straight Connector 34"/>
          <p:cNvCxnSpPr/>
          <p:nvPr/>
        </p:nvCxnSpPr>
        <p:spPr>
          <a:xfrm>
            <a:off x="7349806" y="6337808"/>
            <a:ext cx="2318989" cy="0"/>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2"/>
          <p:cNvSpPr>
            <a:spLocks noGrp="1"/>
          </p:cNvSpPr>
          <p:nvPr>
            <p:ph idx="25" hasCustomPrompt="1"/>
          </p:nvPr>
        </p:nvSpPr>
        <p:spPr>
          <a:xfrm>
            <a:off x="9752172" y="2435418"/>
            <a:ext cx="2318989" cy="3870058"/>
          </a:xfrm>
          <a:prstGeom prst="rect">
            <a:avLst/>
          </a:prstGeom>
          <a:solidFill>
            <a:srgbClr val="E0F5FA"/>
          </a:solidFill>
        </p:spPr>
        <p:txBody>
          <a:bodyPr lIns="180000" tIns="180000" rIns="180000" bIns="180000">
            <a:normAutofit/>
          </a:bodyPr>
          <a:lstStyle>
            <a:lvl1pPr marL="0" indent="0" algn="ctr">
              <a:buClr>
                <a:schemeClr val="accent5">
                  <a:lumMod val="75000"/>
                </a:schemeClr>
              </a:buClr>
              <a:buSzPct val="80000"/>
              <a:buFont typeface="Bahnschrift SemiBold SemiConden" panose="020B0502040204020203" pitchFamily="34" charset="0"/>
              <a:buNone/>
              <a:defRPr sz="1600" b="0">
                <a:solidFill>
                  <a:schemeClr val="accent5">
                    <a:lumMod val="75000"/>
                  </a:schemeClr>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endParaRPr lang="pt-B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37" name="Text Placeholder 18"/>
          <p:cNvSpPr>
            <a:spLocks noGrp="1"/>
          </p:cNvSpPr>
          <p:nvPr>
            <p:ph type="body" sz="quarter" idx="26" hasCustomPrompt="1"/>
          </p:nvPr>
        </p:nvSpPr>
        <p:spPr>
          <a:xfrm>
            <a:off x="9752172" y="1795618"/>
            <a:ext cx="2318989" cy="563426"/>
          </a:xfrm>
          <a:prstGeom prst="rect">
            <a:avLst/>
          </a:prstGeom>
          <a:solidFill>
            <a:schemeClr val="accent5"/>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38" name="Straight Connector 37"/>
          <p:cNvCxnSpPr/>
          <p:nvPr/>
        </p:nvCxnSpPr>
        <p:spPr>
          <a:xfrm flipV="1">
            <a:off x="9752173" y="6337806"/>
            <a:ext cx="2318989" cy="6"/>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CECB9C81-DA9D-47ED-53E9-2C6118B9FCEA}"/>
              </a:ext>
            </a:extLst>
          </p:cNvPr>
          <p:cNvCxnSpPr/>
          <p:nvPr userDrawn="1"/>
        </p:nvCxnSpPr>
        <p:spPr>
          <a:xfrm>
            <a:off x="142705" y="6092393"/>
            <a:ext cx="2268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25F520-4AFD-35CF-C2FE-E8873AF5D001}"/>
              </a:ext>
            </a:extLst>
          </p:cNvPr>
          <p:cNvCxnSpPr/>
          <p:nvPr userDrawn="1"/>
        </p:nvCxnSpPr>
        <p:spPr>
          <a:xfrm>
            <a:off x="2584455" y="6080891"/>
            <a:ext cx="2268000" cy="23003"/>
          </a:xfrm>
          <a:prstGeom prst="line">
            <a:avLst/>
          </a:prstGeom>
          <a:ln w="38100">
            <a:solidFill>
              <a:srgbClr val="007373"/>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ADB8B12-2A62-F985-E5B5-52B80F7B339D}"/>
              </a:ext>
            </a:extLst>
          </p:cNvPr>
          <p:cNvCxnSpPr/>
          <p:nvPr userDrawn="1"/>
        </p:nvCxnSpPr>
        <p:spPr>
          <a:xfrm flipV="1">
            <a:off x="5024830" y="6092389"/>
            <a:ext cx="2268000" cy="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9B6A08-566D-568A-C94B-E260390DF7FC}"/>
              </a:ext>
            </a:extLst>
          </p:cNvPr>
          <p:cNvCxnSpPr/>
          <p:nvPr userDrawn="1"/>
        </p:nvCxnSpPr>
        <p:spPr>
          <a:xfrm>
            <a:off x="7465205" y="6080891"/>
            <a:ext cx="2268000" cy="23003"/>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F0C73A5-5641-5749-0391-1A9A46C497D5}"/>
              </a:ext>
            </a:extLst>
          </p:cNvPr>
          <p:cNvCxnSpPr/>
          <p:nvPr userDrawn="1"/>
        </p:nvCxnSpPr>
        <p:spPr>
          <a:xfrm flipV="1">
            <a:off x="9803161" y="6092389"/>
            <a:ext cx="2268000" cy="3"/>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17166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ackgroun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r="4242" b="4145"/>
          <a:stretch/>
        </p:blipFill>
        <p:spPr>
          <a:xfrm>
            <a:off x="0" y="-10491"/>
            <a:ext cx="12192000" cy="6864947"/>
          </a:xfrm>
          <a:prstGeom prst="rect">
            <a:avLst/>
          </a:prstGeom>
        </p:spPr>
      </p:pic>
    </p:spTree>
    <p:extLst>
      <p:ext uri="{BB962C8B-B14F-4D97-AF65-F5344CB8AC3E}">
        <p14:creationId xmlns:p14="http://schemas.microsoft.com/office/powerpoint/2010/main" val="842109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OECD_Cover">
    <p:spTree>
      <p:nvGrpSpPr>
        <p:cNvPr id="1" name=""/>
        <p:cNvGrpSpPr/>
        <p:nvPr/>
      </p:nvGrpSpPr>
      <p:grpSpPr>
        <a:xfrm>
          <a:off x="0" y="0"/>
          <a:ext cx="0" cy="0"/>
          <a:chOff x="0" y="0"/>
          <a:chExt cx="0" cy="0"/>
        </a:xfrm>
      </p:grpSpPr>
      <p:pic>
        <p:nvPicPr>
          <p:cNvPr id="8" name="Content Placeholder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5" name="Text Placeholder 14"/>
          <p:cNvSpPr>
            <a:spLocks noGrp="1"/>
          </p:cNvSpPr>
          <p:nvPr>
            <p:ph type="body" sz="quarter" idx="14" hasCustomPrompt="1"/>
          </p:nvPr>
        </p:nvSpPr>
        <p:spPr>
          <a:xfrm>
            <a:off x="904095" y="2266912"/>
            <a:ext cx="10150475" cy="660249"/>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baseline="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text 1</a:t>
            </a:r>
          </a:p>
        </p:txBody>
      </p:sp>
      <p:sp>
        <p:nvSpPr>
          <p:cNvPr id="17" name="Text Placeholder 14"/>
          <p:cNvSpPr>
            <a:spLocks noGrp="1"/>
          </p:cNvSpPr>
          <p:nvPr>
            <p:ph type="body" sz="quarter" idx="15" hasCustomPrompt="1"/>
          </p:nvPr>
        </p:nvSpPr>
        <p:spPr>
          <a:xfrm>
            <a:off x="904095" y="2841343"/>
            <a:ext cx="10150475" cy="660249"/>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accent4"/>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text 2</a:t>
            </a:r>
          </a:p>
        </p:txBody>
      </p:sp>
      <p:sp>
        <p:nvSpPr>
          <p:cNvPr id="18" name="Text Placeholder 14"/>
          <p:cNvSpPr>
            <a:spLocks noGrp="1"/>
          </p:cNvSpPr>
          <p:nvPr>
            <p:ph type="body" sz="quarter" idx="16" hasCustomPrompt="1"/>
          </p:nvPr>
        </p:nvSpPr>
        <p:spPr>
          <a:xfrm>
            <a:off x="904095" y="4027301"/>
            <a:ext cx="10150475" cy="328273"/>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your text</a:t>
            </a:r>
          </a:p>
        </p:txBody>
      </p:sp>
      <p:sp>
        <p:nvSpPr>
          <p:cNvPr id="19" name="Text Placeholder 14"/>
          <p:cNvSpPr>
            <a:spLocks noGrp="1"/>
          </p:cNvSpPr>
          <p:nvPr>
            <p:ph type="body" sz="quarter" idx="17" hasCustomPrompt="1"/>
          </p:nvPr>
        </p:nvSpPr>
        <p:spPr>
          <a:xfrm>
            <a:off x="2546274" y="5291577"/>
            <a:ext cx="6866117" cy="328273"/>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tx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dd</a:t>
            </a:r>
            <a:r>
              <a:rPr lang="en-US"/>
              <a:t> Month </a:t>
            </a:r>
            <a:r>
              <a:rPr lang="en-US" err="1"/>
              <a:t>yyyy</a:t>
            </a:r>
            <a:endParaRPr lang="en-US"/>
          </a:p>
        </p:txBody>
      </p:sp>
    </p:spTree>
    <p:extLst>
      <p:ext uri="{BB962C8B-B14F-4D97-AF65-F5344CB8AC3E}">
        <p14:creationId xmlns:p14="http://schemas.microsoft.com/office/powerpoint/2010/main" val="1239632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XD_Cover">
    <p:spTree>
      <p:nvGrpSpPr>
        <p:cNvPr id="1" name=""/>
        <p:cNvGrpSpPr/>
        <p:nvPr/>
      </p:nvGrpSpPr>
      <p:grpSpPr>
        <a:xfrm>
          <a:off x="0" y="0"/>
          <a:ext cx="0" cy="0"/>
          <a:chOff x="0" y="0"/>
          <a:chExt cx="0" cy="0"/>
        </a:xfrm>
      </p:grpSpPr>
      <p:pic>
        <p:nvPicPr>
          <p:cNvPr id="8" name="Content Placeholder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15" name="Text Placeholder 14"/>
          <p:cNvSpPr>
            <a:spLocks noGrp="1"/>
          </p:cNvSpPr>
          <p:nvPr>
            <p:ph type="body" sz="quarter" idx="14" hasCustomPrompt="1"/>
          </p:nvPr>
        </p:nvSpPr>
        <p:spPr>
          <a:xfrm>
            <a:off x="904095" y="2266912"/>
            <a:ext cx="10150475" cy="660249"/>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baseline="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text 1</a:t>
            </a:r>
          </a:p>
        </p:txBody>
      </p:sp>
      <p:sp>
        <p:nvSpPr>
          <p:cNvPr id="17" name="Text Placeholder 14"/>
          <p:cNvSpPr>
            <a:spLocks noGrp="1"/>
          </p:cNvSpPr>
          <p:nvPr>
            <p:ph type="body" sz="quarter" idx="15" hasCustomPrompt="1"/>
          </p:nvPr>
        </p:nvSpPr>
        <p:spPr>
          <a:xfrm>
            <a:off x="904095" y="2841343"/>
            <a:ext cx="10150475" cy="660249"/>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accent4"/>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text 2</a:t>
            </a:r>
          </a:p>
        </p:txBody>
      </p:sp>
      <p:sp>
        <p:nvSpPr>
          <p:cNvPr id="18" name="Text Placeholder 14"/>
          <p:cNvSpPr>
            <a:spLocks noGrp="1"/>
          </p:cNvSpPr>
          <p:nvPr>
            <p:ph type="body" sz="quarter" idx="16" hasCustomPrompt="1"/>
          </p:nvPr>
        </p:nvSpPr>
        <p:spPr>
          <a:xfrm>
            <a:off x="904095" y="4027301"/>
            <a:ext cx="10150475" cy="328273"/>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chemeClr val="bg1">
                    <a:lumMod val="50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your text</a:t>
            </a:r>
          </a:p>
        </p:txBody>
      </p:sp>
      <p:sp>
        <p:nvSpPr>
          <p:cNvPr id="19" name="Text Placeholder 14"/>
          <p:cNvSpPr>
            <a:spLocks noGrp="1"/>
          </p:cNvSpPr>
          <p:nvPr>
            <p:ph type="body" sz="quarter" idx="17" hasCustomPrompt="1"/>
          </p:nvPr>
        </p:nvSpPr>
        <p:spPr>
          <a:xfrm>
            <a:off x="2546274" y="5291577"/>
            <a:ext cx="6866117" cy="328273"/>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lumMod val="50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dd</a:t>
            </a:r>
            <a:r>
              <a:rPr lang="en-US"/>
              <a:t> Month </a:t>
            </a:r>
            <a:r>
              <a:rPr lang="en-US" err="1"/>
              <a:t>yyyy</a:t>
            </a:r>
            <a:endParaRPr lang="en-US"/>
          </a:p>
        </p:txBody>
      </p:sp>
    </p:spTree>
    <p:extLst>
      <p:ext uri="{BB962C8B-B14F-4D97-AF65-F5344CB8AC3E}">
        <p14:creationId xmlns:p14="http://schemas.microsoft.com/office/powerpoint/2010/main" val="1573464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OECD_Cover">
    <p:spTree>
      <p:nvGrpSpPr>
        <p:cNvPr id="1" name=""/>
        <p:cNvGrpSpPr/>
        <p:nvPr/>
      </p:nvGrpSpPr>
      <p:grpSpPr>
        <a:xfrm>
          <a:off x="0" y="0"/>
          <a:ext cx="0" cy="0"/>
          <a:chOff x="0" y="0"/>
          <a:chExt cx="0" cy="0"/>
        </a:xfrm>
      </p:grpSpPr>
      <p:pic>
        <p:nvPicPr>
          <p:cNvPr id="8" name="Content Placeholder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5" name="Text Placeholder 14"/>
          <p:cNvSpPr>
            <a:spLocks noGrp="1"/>
          </p:cNvSpPr>
          <p:nvPr>
            <p:ph type="body" sz="quarter" idx="14" hasCustomPrompt="1"/>
          </p:nvPr>
        </p:nvSpPr>
        <p:spPr>
          <a:xfrm>
            <a:off x="904095" y="2266912"/>
            <a:ext cx="10150475" cy="660249"/>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baseline="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text 1</a:t>
            </a:r>
          </a:p>
        </p:txBody>
      </p:sp>
      <p:sp>
        <p:nvSpPr>
          <p:cNvPr id="17" name="Text Placeholder 14"/>
          <p:cNvSpPr>
            <a:spLocks noGrp="1"/>
          </p:cNvSpPr>
          <p:nvPr>
            <p:ph type="body" sz="quarter" idx="15" hasCustomPrompt="1"/>
          </p:nvPr>
        </p:nvSpPr>
        <p:spPr>
          <a:xfrm>
            <a:off x="904095" y="2841343"/>
            <a:ext cx="10150475" cy="660249"/>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4000" b="1">
                <a:solidFill>
                  <a:schemeClr val="accent4"/>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text 2</a:t>
            </a:r>
          </a:p>
        </p:txBody>
      </p:sp>
      <p:sp>
        <p:nvSpPr>
          <p:cNvPr id="18" name="Text Placeholder 14"/>
          <p:cNvSpPr>
            <a:spLocks noGrp="1"/>
          </p:cNvSpPr>
          <p:nvPr>
            <p:ph type="body" sz="quarter" idx="16" hasCustomPrompt="1"/>
          </p:nvPr>
        </p:nvSpPr>
        <p:spPr>
          <a:xfrm>
            <a:off x="904095" y="4027301"/>
            <a:ext cx="10150475" cy="328273"/>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chemeClr val="bg1">
                    <a:lumMod val="50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your text</a:t>
            </a:r>
          </a:p>
        </p:txBody>
      </p:sp>
      <p:sp>
        <p:nvSpPr>
          <p:cNvPr id="19" name="Text Placeholder 14"/>
          <p:cNvSpPr>
            <a:spLocks noGrp="1"/>
          </p:cNvSpPr>
          <p:nvPr>
            <p:ph type="body" sz="quarter" idx="17" hasCustomPrompt="1"/>
          </p:nvPr>
        </p:nvSpPr>
        <p:spPr>
          <a:xfrm>
            <a:off x="2546274" y="5291577"/>
            <a:ext cx="6866117" cy="328273"/>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a:solidFill>
                  <a:schemeClr val="bg1">
                    <a:lumMod val="50000"/>
                  </a:schemeClr>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err="1"/>
              <a:t>dd</a:t>
            </a:r>
            <a:r>
              <a:rPr lang="en-US"/>
              <a:t> Month </a:t>
            </a:r>
            <a:r>
              <a:rPr lang="en-US" err="1"/>
              <a:t>yyyy</a:t>
            </a:r>
            <a:endParaRPr lang="en-US"/>
          </a:p>
        </p:txBody>
      </p:sp>
    </p:spTree>
    <p:extLst>
      <p:ext uri="{BB962C8B-B14F-4D97-AF65-F5344CB8AC3E}">
        <p14:creationId xmlns:p14="http://schemas.microsoft.com/office/powerpoint/2010/main" val="26943310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A36EBB71-1AEC-4D92-8A51-969FF0A7CB17}" type="slidenum">
              <a:rPr lang="en-GB" noProof="0" smtClean="0"/>
              <a:pPr/>
              <a:t>‹#›</a:t>
            </a:fld>
            <a:endParaRPr lang="en-GB" noProof="0"/>
          </a:p>
        </p:txBody>
      </p:sp>
      <p:sp>
        <p:nvSpPr>
          <p:cNvPr id="13"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lvl1pPr>
          </a:lstStyle>
          <a:p>
            <a:pPr lvl="0"/>
            <a:r>
              <a:rPr lang="en-GB" noProof="0"/>
              <a:t>[Add slide title here]</a:t>
            </a:r>
          </a:p>
        </p:txBody>
      </p:sp>
      <p:sp>
        <p:nvSpPr>
          <p:cNvPr id="15" name="Text Placeholder 14"/>
          <p:cNvSpPr>
            <a:spLocks noGrp="1"/>
          </p:cNvSpPr>
          <p:nvPr>
            <p:ph type="body" sz="quarter" idx="14" hasCustomPrompt="1"/>
          </p:nvPr>
        </p:nvSpPr>
        <p:spPr>
          <a:xfrm>
            <a:off x="678361" y="1068019"/>
            <a:ext cx="10799188" cy="4972419"/>
          </a:xfrm>
          <a:prstGeom prst="rect">
            <a:avLst/>
          </a:prstGeom>
        </p:spPr>
        <p:txBody>
          <a:bodyPr anchor="ctr" anchorCtr="0"/>
          <a:lstStyle>
            <a:lvl1pPr marL="228600" indent="-228600">
              <a:buClr>
                <a:schemeClr val="accent1"/>
              </a:buClr>
              <a:buFont typeface="Bahnschrift SemiBold SemiConden" panose="020B0502040204020203" pitchFamily="34" charset="0"/>
              <a:buChar char="&gt;"/>
              <a:defRPr sz="1800" baseline="0"/>
            </a:lvl1pPr>
            <a:lvl2pPr marL="685800" indent="-228600">
              <a:buClr>
                <a:schemeClr val="accent2"/>
              </a:buClr>
              <a:buSzPct val="60000"/>
              <a:buFont typeface="Arial" panose="020B0604020202020204" pitchFamily="34" charset="0"/>
              <a:buChar char="&gt;"/>
              <a:defRPr sz="1800" b="0">
                <a:latin typeface="+mj-lt"/>
              </a:defRPr>
            </a:lvl2pPr>
            <a:lvl3pPr marL="1143000" indent="-228600">
              <a:buFont typeface="Wingdings" panose="05000000000000000000" pitchFamily="2" charset="2"/>
              <a:buChar char=""/>
              <a:defRPr sz="1800">
                <a:latin typeface="+mj-lt"/>
              </a:defRPr>
            </a:lvl3pPr>
            <a:lvl4pPr marL="1600200" indent="-228600">
              <a:buFont typeface="Wingdings" panose="05000000000000000000" pitchFamily="2" charset="2"/>
              <a:buChar char=""/>
              <a:defRPr sz="1800">
                <a:latin typeface="+mj-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Tree>
    <p:extLst>
      <p:ext uri="{BB962C8B-B14F-4D97-AF65-F5344CB8AC3E}">
        <p14:creationId xmlns:p14="http://schemas.microsoft.com/office/powerpoint/2010/main" val="33481814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2 columns)">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A36EBB71-1AEC-4D92-8A51-969FF0A7CB17}" type="slidenum">
              <a:rPr lang="en-GB" noProof="0" smtClean="0"/>
              <a:pPr/>
              <a:t>‹#›</a:t>
            </a:fld>
            <a:endParaRPr lang="en-GB" noProof="0"/>
          </a:p>
        </p:txBody>
      </p:sp>
      <p:sp>
        <p:nvSpPr>
          <p:cNvPr id="13"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lvl1pPr>
          </a:lstStyle>
          <a:p>
            <a:pPr lvl="0"/>
            <a:r>
              <a:rPr lang="en-GB" noProof="0"/>
              <a:t>[Add slide title here]</a:t>
            </a:r>
          </a:p>
        </p:txBody>
      </p:sp>
      <p:sp>
        <p:nvSpPr>
          <p:cNvPr id="15" name="Text Placeholder 14"/>
          <p:cNvSpPr>
            <a:spLocks noGrp="1"/>
          </p:cNvSpPr>
          <p:nvPr>
            <p:ph type="body" sz="quarter" idx="14" hasCustomPrompt="1"/>
          </p:nvPr>
        </p:nvSpPr>
        <p:spPr>
          <a:xfrm>
            <a:off x="515939" y="908050"/>
            <a:ext cx="5409374" cy="5473700"/>
          </a:xfrm>
          <a:prstGeom prst="rect">
            <a:avLst/>
          </a:prstGeom>
        </p:spPr>
        <p:txBody>
          <a:bodyPr anchor="ctr" anchorCtr="0"/>
          <a:lstStyle>
            <a:lvl1pPr marL="228600" indent="-228600">
              <a:buClr>
                <a:schemeClr val="accent1"/>
              </a:buClr>
              <a:buFont typeface="Bahnschrift SemiBold SemiConden" panose="020B0502040204020203" pitchFamily="34" charset="0"/>
              <a:buChar char="&gt;"/>
              <a:defRPr sz="1800" baseline="0">
                <a:latin typeface="+mj-lt"/>
              </a:defRPr>
            </a:lvl1pPr>
            <a:lvl2pPr marL="685800" indent="-228600">
              <a:buClr>
                <a:schemeClr val="accent2"/>
              </a:buClr>
              <a:buSzPct val="60000"/>
              <a:buFont typeface="Arial" panose="020B0604020202020204" pitchFamily="34" charset="0"/>
              <a:buChar char="&gt;"/>
              <a:defRPr sz="1800" b="0">
                <a:latin typeface="+mj-lt"/>
              </a:defRPr>
            </a:lvl2pPr>
            <a:lvl3pPr marL="1143000" indent="-228600">
              <a:buFont typeface="Wingdings" panose="05000000000000000000" pitchFamily="2" charset="2"/>
              <a:buChar char=""/>
              <a:defRPr sz="1800">
                <a:latin typeface="+mj-lt"/>
              </a:defRPr>
            </a:lvl3pPr>
            <a:lvl4pPr marL="1600200" indent="-228600">
              <a:buFont typeface="Wingdings" panose="05000000000000000000" pitchFamily="2" charset="2"/>
              <a:buChar char=""/>
              <a:defRPr sz="1800">
                <a:latin typeface="+mj-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8" name="Text Placeholder 14"/>
          <p:cNvSpPr>
            <a:spLocks noGrp="1"/>
          </p:cNvSpPr>
          <p:nvPr>
            <p:ph type="body" sz="quarter" idx="15" hasCustomPrompt="1"/>
          </p:nvPr>
        </p:nvSpPr>
        <p:spPr>
          <a:xfrm>
            <a:off x="6267691" y="908050"/>
            <a:ext cx="5408372" cy="5473700"/>
          </a:xfrm>
          <a:prstGeom prst="rect">
            <a:avLst/>
          </a:prstGeom>
        </p:spPr>
        <p:txBody>
          <a:bodyPr anchor="ctr" anchorCtr="0"/>
          <a:lstStyle>
            <a:lvl1pPr marL="228600" indent="-228600">
              <a:buClr>
                <a:schemeClr val="accent1"/>
              </a:buClr>
              <a:buFont typeface="Bahnschrift SemiBold SemiConden" panose="020B0502040204020203" pitchFamily="34" charset="0"/>
              <a:buChar char="&gt;"/>
              <a:defRPr sz="1800" baseline="0">
                <a:latin typeface="+mj-lt"/>
              </a:defRPr>
            </a:lvl1pPr>
            <a:lvl2pPr marL="685800" indent="-228600">
              <a:buClr>
                <a:schemeClr val="accent2"/>
              </a:buClr>
              <a:buSzPct val="60000"/>
              <a:buFont typeface="Arial" panose="020B0604020202020204" pitchFamily="34" charset="0"/>
              <a:buChar char="&gt;"/>
              <a:defRPr sz="1800" b="0">
                <a:latin typeface="+mj-lt"/>
              </a:defRPr>
            </a:lvl2pPr>
            <a:lvl3pPr marL="1143000" indent="-228600">
              <a:buFont typeface="Wingdings" panose="05000000000000000000" pitchFamily="2" charset="2"/>
              <a:buChar char=""/>
              <a:defRPr sz="1800">
                <a:latin typeface="+mj-lt"/>
              </a:defRPr>
            </a:lvl3pPr>
            <a:lvl4pPr marL="1600200" indent="-228600">
              <a:buFont typeface="Wingdings" panose="05000000000000000000" pitchFamily="2" charset="2"/>
              <a:buChar char=""/>
              <a:defRPr sz="1800">
                <a:latin typeface="+mj-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Tree>
    <p:extLst>
      <p:ext uri="{BB962C8B-B14F-4D97-AF65-F5344CB8AC3E}">
        <p14:creationId xmlns:p14="http://schemas.microsoft.com/office/powerpoint/2010/main" val="4032376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 Image">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A36EBB71-1AEC-4D92-8A51-969FF0A7CB17}" type="slidenum">
              <a:rPr lang="en-GB" noProof="0" smtClean="0"/>
              <a:pPr/>
              <a:t>‹#›</a:t>
            </a:fld>
            <a:endParaRPr lang="en-GB" noProof="0"/>
          </a:p>
        </p:txBody>
      </p:sp>
      <p:sp>
        <p:nvSpPr>
          <p:cNvPr id="13"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lvl1pPr>
          </a:lstStyle>
          <a:p>
            <a:pPr lvl="0"/>
            <a:r>
              <a:rPr lang="en-GB" noProof="0"/>
              <a:t>[Add slide title here]</a:t>
            </a:r>
          </a:p>
        </p:txBody>
      </p:sp>
      <p:sp>
        <p:nvSpPr>
          <p:cNvPr id="7" name="Picture Placeholder 7"/>
          <p:cNvSpPr>
            <a:spLocks noGrp="1"/>
          </p:cNvSpPr>
          <p:nvPr>
            <p:ph type="pic" sz="quarter" idx="21"/>
          </p:nvPr>
        </p:nvSpPr>
        <p:spPr>
          <a:xfrm>
            <a:off x="7501269" y="908050"/>
            <a:ext cx="4174793" cy="5473700"/>
          </a:xfrm>
          <a:prstGeom prst="rect">
            <a:avLst/>
          </a:prstGeom>
          <a:solidFill>
            <a:schemeClr val="bg2"/>
          </a:solidFill>
          <a:ln w="107950">
            <a:solidFill>
              <a:schemeClr val="bg1"/>
            </a:solidFill>
            <a:miter lim="800000"/>
          </a:ln>
          <a:effectLst>
            <a:outerShdw blurRad="165100" dist="38100" dir="2700000" sx="101000" sy="101000" algn="tl" rotWithShape="0">
              <a:prstClr val="black">
                <a:alpha val="5000"/>
              </a:prstClr>
            </a:outerShdw>
          </a:effectLst>
        </p:spPr>
        <p:txBody>
          <a:bodyPr anchor="ctr"/>
          <a:lstStyle>
            <a:lvl1pPr marL="0" indent="0" algn="ctr">
              <a:buNone/>
              <a:defRPr lang="en-GB" dirty="0"/>
            </a:lvl1pPr>
          </a:lstStyle>
          <a:p>
            <a:r>
              <a:rPr lang="en-US" noProof="0"/>
              <a:t>Click icon to add picture</a:t>
            </a:r>
            <a:endParaRPr lang="en-GB" noProof="0"/>
          </a:p>
        </p:txBody>
      </p:sp>
      <p:sp>
        <p:nvSpPr>
          <p:cNvPr id="8" name="Text Placeholder 14"/>
          <p:cNvSpPr>
            <a:spLocks noGrp="1"/>
          </p:cNvSpPr>
          <p:nvPr>
            <p:ph type="body" sz="quarter" idx="14" hasCustomPrompt="1"/>
          </p:nvPr>
        </p:nvSpPr>
        <p:spPr>
          <a:xfrm>
            <a:off x="515938" y="908050"/>
            <a:ext cx="6524199" cy="5473700"/>
          </a:xfrm>
          <a:prstGeom prst="rect">
            <a:avLst/>
          </a:prstGeom>
        </p:spPr>
        <p:txBody>
          <a:bodyPr anchor="ctr" anchorCtr="0"/>
          <a:lstStyle>
            <a:lvl1pPr marL="228600" indent="-228600">
              <a:buClr>
                <a:schemeClr val="accent1"/>
              </a:buClr>
              <a:buFont typeface="Bahnschrift SemiBold SemiConden" panose="020B0502040204020203" pitchFamily="34" charset="0"/>
              <a:buChar char="&gt;"/>
              <a:defRPr sz="1800" baseline="0">
                <a:latin typeface="+mj-lt"/>
              </a:defRPr>
            </a:lvl1pPr>
            <a:lvl2pPr marL="685800" indent="-228600">
              <a:buClr>
                <a:schemeClr val="accent2"/>
              </a:buClr>
              <a:buSzPct val="60000"/>
              <a:buFont typeface="Arial" panose="020B0604020202020204" pitchFamily="34" charset="0"/>
              <a:buChar char="&gt;"/>
              <a:defRPr sz="1800" b="0">
                <a:latin typeface="+mj-lt"/>
              </a:defRPr>
            </a:lvl2pPr>
            <a:lvl3pPr marL="1143000" indent="-228600">
              <a:buFont typeface="Wingdings" panose="05000000000000000000" pitchFamily="2" charset="2"/>
              <a:buChar char=""/>
              <a:defRPr sz="1800">
                <a:latin typeface="+mj-lt"/>
              </a:defRPr>
            </a:lvl3pPr>
            <a:lvl4pPr marL="1600200" indent="-228600">
              <a:buFont typeface="Wingdings" panose="05000000000000000000" pitchFamily="2" charset="2"/>
              <a:buChar char=""/>
              <a:defRPr sz="1800">
                <a:latin typeface="+mj-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Tree>
    <p:extLst>
      <p:ext uri="{BB962C8B-B14F-4D97-AF65-F5344CB8AC3E}">
        <p14:creationId xmlns:p14="http://schemas.microsoft.com/office/powerpoint/2010/main" val="10628069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1 column + 1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36EBB71-1AEC-4D92-8A51-969FF0A7CB17}" type="slidenum">
              <a:rPr lang="en-GB" smtClean="0"/>
              <a:pPr/>
              <a:t>‹#›</a:t>
            </a:fld>
            <a:endParaRPr lang="en-GB"/>
          </a:p>
        </p:txBody>
      </p:sp>
      <p:sp>
        <p:nvSpPr>
          <p:cNvPr id="4"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lvl1pPr>
          </a:lstStyle>
          <a:p>
            <a:pPr lvl="0"/>
            <a:r>
              <a:rPr lang="en-US"/>
              <a:t>[Add slide title here]</a:t>
            </a:r>
          </a:p>
        </p:txBody>
      </p:sp>
      <p:sp>
        <p:nvSpPr>
          <p:cNvPr id="5" name="Content Placeholder 2"/>
          <p:cNvSpPr>
            <a:spLocks noGrp="1"/>
          </p:cNvSpPr>
          <p:nvPr>
            <p:ph idx="1" hasCustomPrompt="1"/>
          </p:nvPr>
        </p:nvSpPr>
        <p:spPr>
          <a:xfrm>
            <a:off x="515938" y="2392070"/>
            <a:ext cx="5255755" cy="3989680"/>
          </a:xfrm>
          <a:prstGeom prst="rect">
            <a:avLst/>
          </a:prstGeom>
        </p:spPr>
        <p:txBody>
          <a:bodyPr>
            <a:normAutofit/>
          </a:bodyPr>
          <a:lstStyle>
            <a:lvl1pPr marL="342900" indent="-342900">
              <a:buClr>
                <a:schemeClr val="accent1"/>
              </a:buClr>
              <a:buSzPct val="80000"/>
              <a:buFont typeface="Bahnschrift SemiBold SemiConden" panose="020B0502040204020203" pitchFamily="34" charset="0"/>
              <a:buChar char="&gt;"/>
              <a:defRPr sz="1600" b="0"/>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eu </a:t>
            </a:r>
            <a:r>
              <a:rPr lang="pt-BR" err="1"/>
              <a:t>sed</a:t>
            </a:r>
            <a:r>
              <a:rPr lang="pt-BR"/>
              <a:t> ex.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 </a:t>
            </a:r>
            <a:r>
              <a:rPr lang="pt-BR" err="1"/>
              <a:t>volutpat</a:t>
            </a:r>
            <a:r>
              <a:rPr lang="pt-BR"/>
              <a:t> </a:t>
            </a:r>
            <a:r>
              <a:rPr lang="pt-BR" err="1"/>
              <a:t>purus</a:t>
            </a:r>
            <a:r>
              <a:rPr lang="pt-BR"/>
              <a:t>. </a:t>
            </a:r>
          </a:p>
          <a:p>
            <a:pPr lvl="0"/>
            <a:r>
              <a:rPr lang="en-GB" err="1"/>
              <a:t>Curabitur</a:t>
            </a:r>
            <a:r>
              <a:rPr lang="en-GB"/>
              <a:t> at </a:t>
            </a:r>
            <a:r>
              <a:rPr lang="en-GB" err="1"/>
              <a:t>nisl</a:t>
            </a:r>
            <a:r>
              <a:rPr lang="en-GB"/>
              <a:t> </a:t>
            </a:r>
            <a:r>
              <a:rPr lang="en-GB" err="1"/>
              <a:t>ultricies</a:t>
            </a:r>
            <a:r>
              <a:rPr lang="en-GB"/>
              <a:t>, </a:t>
            </a:r>
            <a:r>
              <a:rPr lang="en-GB" err="1"/>
              <a:t>facilisis</a:t>
            </a:r>
            <a:r>
              <a:rPr lang="en-GB"/>
              <a:t> </a:t>
            </a:r>
            <a:r>
              <a:rPr lang="en-GB" err="1"/>
              <a:t>tortor</a:t>
            </a:r>
            <a:r>
              <a:rPr lang="en-GB"/>
              <a:t> at, </a:t>
            </a:r>
            <a:r>
              <a:rPr lang="en-GB" err="1"/>
              <a:t>molestie</a:t>
            </a:r>
            <a:r>
              <a:rPr lang="en-GB"/>
              <a:t> lacus. Maecenas </a:t>
            </a:r>
            <a:r>
              <a:rPr lang="en-GB" err="1"/>
              <a:t>malesuada</a:t>
            </a:r>
            <a:r>
              <a:rPr lang="en-GB"/>
              <a:t> </a:t>
            </a:r>
            <a:r>
              <a:rPr lang="en-GB" err="1"/>
              <a:t>imperdiet</a:t>
            </a:r>
            <a:r>
              <a:rPr lang="en-GB"/>
              <a:t> </a:t>
            </a:r>
            <a:r>
              <a:rPr lang="en-GB" err="1"/>
              <a:t>dolor</a:t>
            </a:r>
            <a:r>
              <a:rPr lang="en-GB"/>
              <a:t>, a porta </a:t>
            </a:r>
            <a:r>
              <a:rPr lang="en-GB" err="1"/>
              <a:t>justo</a:t>
            </a:r>
            <a:r>
              <a:rPr lang="en-GB"/>
              <a:t>. </a:t>
            </a:r>
            <a:r>
              <a:rPr lang="en-GB" err="1"/>
              <a:t>Suspendisse</a:t>
            </a:r>
            <a:r>
              <a:rPr lang="en-GB"/>
              <a:t> </a:t>
            </a:r>
            <a:r>
              <a:rPr lang="en-GB" err="1"/>
              <a:t>rhoncus</a:t>
            </a:r>
            <a:r>
              <a:rPr lang="en-GB"/>
              <a:t> </a:t>
            </a:r>
            <a:r>
              <a:rPr lang="en-GB" err="1"/>
              <a:t>enim</a:t>
            </a:r>
            <a:r>
              <a:rPr lang="en-GB"/>
              <a:t> at ipsum </a:t>
            </a:r>
            <a:r>
              <a:rPr lang="en-GB" err="1"/>
              <a:t>viverra</a:t>
            </a:r>
            <a:r>
              <a:rPr lang="en-GB"/>
              <a:t> </a:t>
            </a:r>
            <a:r>
              <a:rPr lang="en-GB" err="1"/>
              <a:t>interdum</a:t>
            </a:r>
            <a:r>
              <a:rPr lang="en-GB"/>
              <a:t>. </a:t>
            </a:r>
          </a:p>
          <a:p>
            <a:pPr lvl="0"/>
            <a:r>
              <a:rPr lang="en-GB" err="1"/>
              <a:t>Sed</a:t>
            </a:r>
            <a:r>
              <a:rPr lang="en-GB"/>
              <a:t> </a:t>
            </a:r>
            <a:r>
              <a:rPr lang="en-GB" err="1"/>
              <a:t>pulvinar</a:t>
            </a:r>
            <a:r>
              <a:rPr lang="en-GB"/>
              <a:t> </a:t>
            </a:r>
            <a:r>
              <a:rPr lang="en-GB" err="1"/>
              <a:t>justo</a:t>
            </a:r>
            <a:r>
              <a:rPr lang="en-GB"/>
              <a:t> a </a:t>
            </a:r>
            <a:r>
              <a:rPr lang="en-GB" err="1"/>
              <a:t>commodo</a:t>
            </a:r>
            <a:r>
              <a:rPr lang="en-GB"/>
              <a:t> </a:t>
            </a:r>
            <a:r>
              <a:rPr lang="en-GB" err="1"/>
              <a:t>faucibus</a:t>
            </a:r>
            <a:r>
              <a:rPr lang="en-GB"/>
              <a:t>. Nam </a:t>
            </a:r>
            <a:r>
              <a:rPr lang="en-GB" err="1"/>
              <a:t>auctor</a:t>
            </a:r>
            <a:r>
              <a:rPr lang="en-GB"/>
              <a:t> </a:t>
            </a:r>
            <a:r>
              <a:rPr lang="en-GB" err="1"/>
              <a:t>risus</a:t>
            </a:r>
            <a:r>
              <a:rPr lang="en-GB"/>
              <a:t> in </a:t>
            </a:r>
            <a:r>
              <a:rPr lang="en-GB" err="1"/>
              <a:t>erat</a:t>
            </a:r>
            <a:r>
              <a:rPr lang="en-GB"/>
              <a:t> </a:t>
            </a:r>
            <a:r>
              <a:rPr lang="en-GB" err="1"/>
              <a:t>suscipit</a:t>
            </a:r>
            <a:r>
              <a:rPr lang="en-GB"/>
              <a:t>, vitae tempus </a:t>
            </a:r>
            <a:r>
              <a:rPr lang="en-GB" err="1"/>
              <a:t>lectus</a:t>
            </a:r>
            <a:r>
              <a:rPr lang="en-GB"/>
              <a:t> </a:t>
            </a:r>
            <a:r>
              <a:rPr lang="en-GB" err="1"/>
              <a:t>aliquet</a:t>
            </a:r>
            <a:r>
              <a:rPr lang="en-GB"/>
              <a:t>. </a:t>
            </a:r>
          </a:p>
        </p:txBody>
      </p:sp>
      <p:sp>
        <p:nvSpPr>
          <p:cNvPr id="6" name="Text Placeholder 18"/>
          <p:cNvSpPr>
            <a:spLocks noGrp="1"/>
          </p:cNvSpPr>
          <p:nvPr>
            <p:ph type="body" sz="quarter" idx="16" hasCustomPrompt="1"/>
          </p:nvPr>
        </p:nvSpPr>
        <p:spPr>
          <a:xfrm>
            <a:off x="515932" y="1752271"/>
            <a:ext cx="5256086" cy="511175"/>
          </a:xfrm>
          <a:prstGeom prst="rect">
            <a:avLst/>
          </a:prstGeom>
          <a:solidFill>
            <a:schemeClr val="accent1"/>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
        <p:nvSpPr>
          <p:cNvPr id="7" name="Text Placeholder 13"/>
          <p:cNvSpPr>
            <a:spLocks noGrp="1"/>
          </p:cNvSpPr>
          <p:nvPr>
            <p:ph type="body" sz="quarter" idx="14" hasCustomPrompt="1"/>
          </p:nvPr>
        </p:nvSpPr>
        <p:spPr>
          <a:xfrm>
            <a:off x="515938" y="908050"/>
            <a:ext cx="11160125" cy="579457"/>
          </a:xfrm>
          <a:prstGeom prst="rect">
            <a:avLst/>
          </a:prstGeom>
          <a:solidFill>
            <a:schemeClr val="bg1">
              <a:lumMod val="95000"/>
            </a:schemeClr>
          </a:solidFill>
        </p:spPr>
        <p:txBody>
          <a:bodyPr anchor="ctr">
            <a:normAutofit/>
          </a:bodyPr>
          <a:lstStyle>
            <a:lvl1pPr marL="0" indent="0" algn="ctr">
              <a:buNone/>
              <a:defRPr sz="14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This is a placeholder for a short introduction text to the slide. </a:t>
            </a:r>
            <a:r>
              <a:rPr lang="en-US" err="1"/>
              <a:t>Aliquam</a:t>
            </a:r>
            <a:r>
              <a:rPr lang="en-US"/>
              <a:t> </a:t>
            </a:r>
            <a:r>
              <a:rPr lang="en-US" err="1"/>
              <a:t>erat</a:t>
            </a:r>
            <a:r>
              <a:rPr lang="en-US"/>
              <a:t> </a:t>
            </a:r>
            <a:r>
              <a:rPr lang="en-US" err="1"/>
              <a:t>volutpat</a:t>
            </a:r>
            <a:r>
              <a:rPr lang="en-US"/>
              <a:t>. </a:t>
            </a:r>
            <a:br>
              <a:rPr lang="en-US"/>
            </a:br>
            <a:r>
              <a:rPr lang="en-US"/>
              <a:t>Nam vitae </a:t>
            </a:r>
            <a:r>
              <a:rPr lang="en-US" err="1"/>
              <a:t>vulputate</a:t>
            </a:r>
            <a:r>
              <a:rPr lang="en-US"/>
              <a:t> </a:t>
            </a:r>
            <a:r>
              <a:rPr lang="en-US" err="1"/>
              <a:t>tortor</a:t>
            </a:r>
            <a:r>
              <a:rPr lang="en-US"/>
              <a:t>. Nam </a:t>
            </a:r>
            <a:r>
              <a:rPr lang="en-US" err="1"/>
              <a:t>eget</a:t>
            </a:r>
            <a:r>
              <a:rPr lang="en-US"/>
              <a:t> </a:t>
            </a:r>
            <a:r>
              <a:rPr lang="en-US" err="1"/>
              <a:t>metus</a:t>
            </a:r>
            <a:r>
              <a:rPr lang="en-US"/>
              <a:t> </a:t>
            </a:r>
            <a:r>
              <a:rPr lang="en-US" err="1"/>
              <a:t>leo</a:t>
            </a:r>
            <a:r>
              <a:rPr lang="en-US"/>
              <a:t>. Maecenas dictum ex </a:t>
            </a:r>
            <a:r>
              <a:rPr lang="en-US" err="1"/>
              <a:t>sed</a:t>
            </a:r>
            <a:r>
              <a:rPr lang="en-US"/>
              <a:t> </a:t>
            </a:r>
            <a:r>
              <a:rPr lang="en-US" err="1"/>
              <a:t>neque</a:t>
            </a:r>
            <a:r>
              <a:rPr lang="en-US"/>
              <a:t> cursus </a:t>
            </a:r>
            <a:r>
              <a:rPr lang="en-US" err="1"/>
              <a:t>eleifend</a:t>
            </a:r>
            <a:r>
              <a:rPr lang="en-US"/>
              <a:t>. </a:t>
            </a:r>
            <a:r>
              <a:rPr lang="en-US" err="1"/>
              <a:t>Cras</a:t>
            </a:r>
            <a:r>
              <a:rPr lang="en-US"/>
              <a:t> </a:t>
            </a:r>
            <a:r>
              <a:rPr lang="en-US" err="1"/>
              <a:t>luctus</a:t>
            </a:r>
            <a:r>
              <a:rPr lang="en-US"/>
              <a:t> </a:t>
            </a:r>
            <a:r>
              <a:rPr lang="en-US" err="1"/>
              <a:t>bibendum</a:t>
            </a:r>
            <a:r>
              <a:rPr lang="en-US"/>
              <a:t> pharetra.</a:t>
            </a:r>
            <a:endParaRPr lang="en-GB"/>
          </a:p>
        </p:txBody>
      </p:sp>
      <p:cxnSp>
        <p:nvCxnSpPr>
          <p:cNvPr id="8" name="Straight Connector 7"/>
          <p:cNvCxnSpPr/>
          <p:nvPr userDrawn="1"/>
        </p:nvCxnSpPr>
        <p:spPr>
          <a:xfrm>
            <a:off x="6096000" y="1991735"/>
            <a:ext cx="0" cy="4390015"/>
          </a:xfrm>
          <a:prstGeom prst="line">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72883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3 columns (Colour boxe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lvl1pPr>
          </a:lstStyle>
          <a:p>
            <a:pPr lvl="0"/>
            <a:r>
              <a:rPr lang="en-US"/>
              <a:t>[Add slide title here]</a:t>
            </a:r>
          </a:p>
        </p:txBody>
      </p:sp>
      <p:sp>
        <p:nvSpPr>
          <p:cNvPr id="11" name="Content Placeholder 2"/>
          <p:cNvSpPr>
            <a:spLocks noGrp="1"/>
          </p:cNvSpPr>
          <p:nvPr>
            <p:ph idx="1" hasCustomPrompt="1"/>
          </p:nvPr>
        </p:nvSpPr>
        <p:spPr>
          <a:xfrm>
            <a:off x="1166340" y="2294741"/>
            <a:ext cx="3052370" cy="4087009"/>
          </a:xfrm>
          <a:prstGeom prst="rect">
            <a:avLst/>
          </a:prstGeom>
          <a:solidFill>
            <a:srgbClr val="CCE9E5"/>
          </a:solidFill>
        </p:spPr>
        <p:txBody>
          <a:bodyPr lIns="180000" tIns="180000" rIns="180000" bIns="180000">
            <a:normAutofit/>
          </a:bodyPr>
          <a:lstStyle>
            <a:lvl1pPr marL="342900" indent="-342900">
              <a:buClr>
                <a:srgbClr val="004A40"/>
              </a:buClr>
              <a:buSzPct val="80000"/>
              <a:buFont typeface="Bahnschrift SemiBold SemiConden" panose="020B0502040204020203" pitchFamily="34" charset="0"/>
              <a:buChar char="&gt;"/>
              <a:defRPr sz="1600" b="0">
                <a:solidFill>
                  <a:srgbClr val="004A40"/>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a:t>
            </a:r>
            <a:endParaRPr lang="en-GB"/>
          </a:p>
        </p:txBody>
      </p:sp>
      <p:sp>
        <p:nvSpPr>
          <p:cNvPr id="16" name="Content Placeholder 2"/>
          <p:cNvSpPr>
            <a:spLocks noGrp="1"/>
          </p:cNvSpPr>
          <p:nvPr>
            <p:ph idx="15" hasCustomPrompt="1"/>
          </p:nvPr>
        </p:nvSpPr>
        <p:spPr>
          <a:xfrm>
            <a:off x="4569815" y="2294741"/>
            <a:ext cx="3052370" cy="4087009"/>
          </a:xfrm>
          <a:prstGeom prst="rect">
            <a:avLst/>
          </a:prstGeom>
          <a:solidFill>
            <a:srgbClr val="CEE5F3"/>
          </a:solidFill>
        </p:spPr>
        <p:txBody>
          <a:bodyPr lIns="180000" tIns="180000" rIns="180000" bIns="180000">
            <a:normAutofit/>
          </a:bodyPr>
          <a:lstStyle>
            <a:lvl1pPr marL="342900" indent="-342900">
              <a:buClr>
                <a:srgbClr val="083F61"/>
              </a:buClr>
              <a:buSzPct val="80000"/>
              <a:buFont typeface="Bahnschrift SemiBold SemiConden" panose="020B0502040204020203" pitchFamily="34" charset="0"/>
              <a:buChar char="&gt;"/>
              <a:defRPr sz="1600" b="0">
                <a:solidFill>
                  <a:srgbClr val="083F6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endParaRPr lang="en-GB"/>
          </a:p>
        </p:txBody>
      </p:sp>
      <p:sp>
        <p:nvSpPr>
          <p:cNvPr id="19" name="Text Placeholder 18"/>
          <p:cNvSpPr>
            <a:spLocks noGrp="1"/>
          </p:cNvSpPr>
          <p:nvPr>
            <p:ph type="body" sz="quarter" idx="16" hasCustomPrompt="1"/>
          </p:nvPr>
        </p:nvSpPr>
        <p:spPr>
          <a:xfrm>
            <a:off x="1166340" y="1654941"/>
            <a:ext cx="3052370" cy="511175"/>
          </a:xfrm>
          <a:prstGeom prst="rect">
            <a:avLst/>
          </a:prstGeom>
          <a:solidFill>
            <a:schemeClr val="accent3"/>
          </a:solidFill>
        </p:spPr>
        <p:txBody>
          <a:bodyPr lIns="180000" anchor="ctr"/>
          <a:lstStyle>
            <a:lvl1pPr marL="0" indent="0" algn="ctr">
              <a:buNone/>
              <a:defRPr sz="1800" b="1" baseline="0">
                <a:solidFill>
                  <a:schemeClr val="bg1"/>
                </a:solidFill>
              </a:defRPr>
            </a:lvl1pPr>
          </a:lstStyle>
          <a:p>
            <a:pPr lvl="0"/>
            <a:r>
              <a:rPr lang="en-US"/>
              <a:t>[ SECOND TITLE]</a:t>
            </a:r>
            <a:endParaRPr lang="en-GB"/>
          </a:p>
        </p:txBody>
      </p:sp>
      <p:sp>
        <p:nvSpPr>
          <p:cNvPr id="20" name="Text Placeholder 18"/>
          <p:cNvSpPr>
            <a:spLocks noGrp="1"/>
          </p:cNvSpPr>
          <p:nvPr>
            <p:ph type="body" sz="quarter" idx="17" hasCustomPrompt="1"/>
          </p:nvPr>
        </p:nvSpPr>
        <p:spPr>
          <a:xfrm>
            <a:off x="4574752" y="1654941"/>
            <a:ext cx="3052370" cy="511175"/>
          </a:xfrm>
          <a:prstGeom prst="rect">
            <a:avLst/>
          </a:prstGeom>
          <a:solidFill>
            <a:schemeClr val="accent4"/>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4" name="Slide Number Placeholder 3"/>
          <p:cNvSpPr>
            <a:spLocks noGrp="1"/>
          </p:cNvSpPr>
          <p:nvPr>
            <p:ph type="sldNum" sz="quarter" idx="20"/>
          </p:nvPr>
        </p:nvSpPr>
        <p:spPr/>
        <p:txBody>
          <a:bodyPr/>
          <a:lstStyle/>
          <a:p>
            <a:fld id="{A36EBB71-1AEC-4D92-8A51-969FF0A7CB17}" type="slidenum">
              <a:rPr lang="en-GB" noProof="0" smtClean="0"/>
              <a:pPr/>
              <a:t>‹#›</a:t>
            </a:fld>
            <a:endParaRPr lang="en-GB" noProof="0"/>
          </a:p>
        </p:txBody>
      </p:sp>
      <p:sp>
        <p:nvSpPr>
          <p:cNvPr id="13" name="Text Placeholder 13"/>
          <p:cNvSpPr>
            <a:spLocks noGrp="1"/>
          </p:cNvSpPr>
          <p:nvPr>
            <p:ph type="body" sz="quarter" idx="14" hasCustomPrompt="1"/>
          </p:nvPr>
        </p:nvSpPr>
        <p:spPr>
          <a:xfrm>
            <a:off x="1164546" y="908050"/>
            <a:ext cx="9871315" cy="670859"/>
          </a:xfrm>
          <a:prstGeom prst="rect">
            <a:avLst/>
          </a:prstGeom>
          <a:solidFill>
            <a:schemeClr val="accent1"/>
          </a:solidFill>
        </p:spPr>
        <p:txBody>
          <a:bodyPr anchor="ctr">
            <a:normAutofit/>
          </a:bodyPr>
          <a:lstStyle>
            <a:lvl1pPr marL="0" indent="0" algn="ctr">
              <a:buNone/>
              <a:defRPr lang="en-GB" sz="1800" b="1" kern="1200" baseline="0" dirty="0">
                <a:solidFill>
                  <a:schemeClr val="bg1"/>
                </a:solidFill>
                <a:latin typeface="Arial Narrow" panose="020B060602020203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 INSERT THE TITLE HERE ]</a:t>
            </a:r>
            <a:endParaRPr lang="en-GB"/>
          </a:p>
        </p:txBody>
      </p:sp>
      <p:sp>
        <p:nvSpPr>
          <p:cNvPr id="25" name="Isosceles Triangle 24"/>
          <p:cNvSpPr/>
          <p:nvPr/>
        </p:nvSpPr>
        <p:spPr>
          <a:xfrm rot="5400000">
            <a:off x="7550768" y="1830796"/>
            <a:ext cx="503828" cy="152118"/>
          </a:xfrm>
          <a:prstGeom prst="triangl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userDrawn="1"/>
        </p:nvSpPr>
        <p:spPr>
          <a:xfrm rot="5400000">
            <a:off x="4147278" y="1830796"/>
            <a:ext cx="503828" cy="152118"/>
          </a:xfrm>
          <a:prstGeom prst="triangle">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cxnSp>
        <p:nvCxnSpPr>
          <p:cNvPr id="15" name="Straight Connector 14"/>
          <p:cNvCxnSpPr/>
          <p:nvPr userDrawn="1"/>
        </p:nvCxnSpPr>
        <p:spPr>
          <a:xfrm>
            <a:off x="1164546" y="6366415"/>
            <a:ext cx="3054164" cy="0"/>
          </a:xfrm>
          <a:prstGeom prst="line">
            <a:avLst/>
          </a:prstGeom>
          <a:ln w="3810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4569815" y="6366415"/>
            <a:ext cx="3052370" cy="15335"/>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18" name="Content Placeholder 2"/>
          <p:cNvSpPr>
            <a:spLocks noGrp="1"/>
          </p:cNvSpPr>
          <p:nvPr>
            <p:ph idx="21" hasCustomPrompt="1"/>
          </p:nvPr>
        </p:nvSpPr>
        <p:spPr>
          <a:xfrm>
            <a:off x="7983491" y="2294741"/>
            <a:ext cx="3052370" cy="4087009"/>
          </a:xfrm>
          <a:prstGeom prst="rect">
            <a:avLst/>
          </a:prstGeom>
          <a:solidFill>
            <a:srgbClr val="E0F5FA"/>
          </a:solidFill>
        </p:spPr>
        <p:txBody>
          <a:bodyPr lIns="180000" tIns="180000" rIns="180000" bIns="180000">
            <a:normAutofit/>
          </a:bodyPr>
          <a:lstStyle>
            <a:lvl1pPr marL="342900" indent="-342900">
              <a:buClr>
                <a:schemeClr val="accent5">
                  <a:lumMod val="75000"/>
                </a:schemeClr>
              </a:buClr>
              <a:buSzPct val="80000"/>
              <a:buFont typeface="Bahnschrift SemiBold SemiConden" panose="020B0502040204020203" pitchFamily="34" charset="0"/>
              <a:buChar char="&gt;"/>
              <a:defRPr sz="1600" b="0">
                <a:solidFill>
                  <a:schemeClr val="accent5">
                    <a:lumMod val="75000"/>
                  </a:schemeClr>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a:t>
            </a:r>
            <a:endParaRPr lang="en-GB"/>
          </a:p>
        </p:txBody>
      </p:sp>
      <p:sp>
        <p:nvSpPr>
          <p:cNvPr id="21" name="Text Placeholder 18"/>
          <p:cNvSpPr>
            <a:spLocks noGrp="1"/>
          </p:cNvSpPr>
          <p:nvPr>
            <p:ph type="body" sz="quarter" idx="22" hasCustomPrompt="1"/>
          </p:nvPr>
        </p:nvSpPr>
        <p:spPr>
          <a:xfrm>
            <a:off x="7983164" y="1654941"/>
            <a:ext cx="3052370" cy="511175"/>
          </a:xfrm>
          <a:prstGeom prst="rect">
            <a:avLst/>
          </a:prstGeom>
          <a:solidFill>
            <a:schemeClr val="accent5"/>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74" name="Straight Connector 73"/>
          <p:cNvCxnSpPr/>
          <p:nvPr/>
        </p:nvCxnSpPr>
        <p:spPr>
          <a:xfrm flipV="1">
            <a:off x="7983164" y="6366415"/>
            <a:ext cx="3052370" cy="1"/>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1735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 colum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36EBB71-1AEC-4D92-8A51-969FF0A7CB17}" type="slidenum">
              <a:rPr lang="en-GB" smtClean="0"/>
              <a:pPr/>
              <a:t>‹#›</a:t>
            </a:fld>
            <a:endParaRPr lang="en-GB"/>
          </a:p>
        </p:txBody>
      </p:sp>
      <p:sp>
        <p:nvSpPr>
          <p:cNvPr id="13"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lvl1pPr>
          </a:lstStyle>
          <a:p>
            <a:pPr lvl="0"/>
            <a:r>
              <a:rPr lang="en-US"/>
              <a:t>[Add slide title here]</a:t>
            </a:r>
          </a:p>
        </p:txBody>
      </p:sp>
      <p:sp>
        <p:nvSpPr>
          <p:cNvPr id="14" name="Content Placeholder 2"/>
          <p:cNvSpPr>
            <a:spLocks noGrp="1"/>
          </p:cNvSpPr>
          <p:nvPr>
            <p:ph idx="1" hasCustomPrompt="1"/>
          </p:nvPr>
        </p:nvSpPr>
        <p:spPr>
          <a:xfrm>
            <a:off x="142705" y="2435418"/>
            <a:ext cx="2268000" cy="3656975"/>
          </a:xfrm>
          <a:prstGeom prst="rect">
            <a:avLst/>
          </a:prstGeom>
          <a:solidFill>
            <a:srgbClr val="EBF5E3"/>
          </a:solidFill>
        </p:spPr>
        <p:txBody>
          <a:bodyPr lIns="180000" tIns="180000" rIns="180000" bIns="180000">
            <a:normAutofit/>
          </a:bodyPr>
          <a:lstStyle>
            <a:lvl1pPr marL="0" indent="0" algn="ctr">
              <a:buClr>
                <a:srgbClr val="004A40"/>
              </a:buClr>
              <a:buSzPct val="80000"/>
              <a:buFont typeface="Bahnschrift SemiBold SemiConden" panose="020B0502040204020203" pitchFamily="34" charset="0"/>
              <a:buNone/>
              <a:defRPr sz="1600" b="0">
                <a:solidFill>
                  <a:schemeClr val="accent2">
                    <a:lumMod val="75000"/>
                  </a:schemeClr>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a:t>
            </a:r>
          </a:p>
          <a:p>
            <a:pPr lvl="0"/>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15" name="Content Placeholder 2"/>
          <p:cNvSpPr>
            <a:spLocks noGrp="1"/>
          </p:cNvSpPr>
          <p:nvPr>
            <p:ph idx="15" hasCustomPrompt="1"/>
          </p:nvPr>
        </p:nvSpPr>
        <p:spPr>
          <a:xfrm>
            <a:off x="2584455" y="2435418"/>
            <a:ext cx="2268000" cy="3656975"/>
          </a:xfrm>
          <a:prstGeom prst="rect">
            <a:avLst/>
          </a:prstGeom>
          <a:solidFill>
            <a:srgbClr val="CCE9E5"/>
          </a:solidFill>
        </p:spPr>
        <p:txBody>
          <a:bodyPr lIns="180000" tIns="180000" rIns="180000" bIns="180000">
            <a:normAutofit/>
          </a:bodyPr>
          <a:lstStyle>
            <a:lvl1pPr marL="0" indent="0" algn="ctr">
              <a:buClr>
                <a:srgbClr val="083F61"/>
              </a:buClr>
              <a:buSzPct val="80000"/>
              <a:buFont typeface="Bahnschrift SemiBold SemiConden" panose="020B0502040204020203" pitchFamily="34" charset="0"/>
              <a:buNone/>
              <a:defRPr sz="1600" b="0">
                <a:solidFill>
                  <a:srgbClr val="007373"/>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endParaRPr lang="pt-B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16" name="Text Placeholder 18"/>
          <p:cNvSpPr>
            <a:spLocks noGrp="1"/>
          </p:cNvSpPr>
          <p:nvPr>
            <p:ph type="body" sz="quarter" idx="16" hasCustomPrompt="1"/>
          </p:nvPr>
        </p:nvSpPr>
        <p:spPr>
          <a:xfrm>
            <a:off x="142705" y="1795618"/>
            <a:ext cx="2268000" cy="563426"/>
          </a:xfrm>
          <a:prstGeom prst="rect">
            <a:avLst/>
          </a:prstGeom>
          <a:solidFill>
            <a:schemeClr val="accent2"/>
          </a:solidFill>
        </p:spPr>
        <p:txBody>
          <a:bodyPr lIns="180000" anchor="ctr"/>
          <a:lstStyle>
            <a:lvl1pPr marL="0" indent="0" algn="ctr">
              <a:buNone/>
              <a:defRPr sz="1800" b="1" baseline="0">
                <a:solidFill>
                  <a:schemeClr val="bg1"/>
                </a:solidFill>
              </a:defRPr>
            </a:lvl1pPr>
          </a:lstStyle>
          <a:p>
            <a:pPr lvl="0"/>
            <a:r>
              <a:rPr lang="en-US"/>
              <a:t>[ SECOND TITLE]</a:t>
            </a:r>
            <a:endParaRPr lang="en-GB"/>
          </a:p>
        </p:txBody>
      </p:sp>
      <p:sp>
        <p:nvSpPr>
          <p:cNvPr id="17" name="Text Placeholder 18"/>
          <p:cNvSpPr>
            <a:spLocks noGrp="1"/>
          </p:cNvSpPr>
          <p:nvPr>
            <p:ph type="body" sz="quarter" idx="17" hasCustomPrompt="1"/>
          </p:nvPr>
        </p:nvSpPr>
        <p:spPr>
          <a:xfrm>
            <a:off x="2584455" y="1795618"/>
            <a:ext cx="2268000" cy="563426"/>
          </a:xfrm>
          <a:prstGeom prst="rect">
            <a:avLst/>
          </a:prstGeom>
          <a:solidFill>
            <a:srgbClr val="009999"/>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sp>
        <p:nvSpPr>
          <p:cNvPr id="18" name="Text Placeholder 13"/>
          <p:cNvSpPr>
            <a:spLocks noGrp="1"/>
          </p:cNvSpPr>
          <p:nvPr>
            <p:ph type="body" sz="quarter" idx="14" hasCustomPrompt="1"/>
          </p:nvPr>
        </p:nvSpPr>
        <p:spPr>
          <a:xfrm>
            <a:off x="142705" y="1048727"/>
            <a:ext cx="11928456" cy="670859"/>
          </a:xfrm>
          <a:prstGeom prst="rect">
            <a:avLst/>
          </a:prstGeom>
          <a:solidFill>
            <a:schemeClr val="tx2"/>
          </a:solidFill>
        </p:spPr>
        <p:txBody>
          <a:bodyPr anchor="ctr">
            <a:normAutofit/>
          </a:bodyPr>
          <a:lstStyle>
            <a:lvl1pPr marL="0" indent="0" algn="ctr">
              <a:buNone/>
              <a:defRPr lang="en-GB" sz="1800" b="1" kern="1200" baseline="0" dirty="0">
                <a:solidFill>
                  <a:schemeClr val="bg1"/>
                </a:solidFill>
                <a:latin typeface="Arial Narrow" panose="020B0606020202030204" pitchFamily="34" charset="0"/>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lvl="0"/>
            <a:r>
              <a:rPr lang="en-US"/>
              <a:t>[ INSERT MAIN TITLE HERE ]</a:t>
            </a:r>
            <a:endParaRPr lang="en-GB"/>
          </a:p>
        </p:txBody>
      </p:sp>
      <p:cxnSp>
        <p:nvCxnSpPr>
          <p:cNvPr id="19" name="Straight Connector 18"/>
          <p:cNvCxnSpPr/>
          <p:nvPr userDrawn="1"/>
        </p:nvCxnSpPr>
        <p:spPr>
          <a:xfrm>
            <a:off x="142705" y="6092393"/>
            <a:ext cx="2268000" cy="0"/>
          </a:xfrm>
          <a:prstGeom prst="line">
            <a:avLst/>
          </a:prstGeom>
          <a:ln w="381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2584455" y="6080891"/>
            <a:ext cx="2268000" cy="23003"/>
          </a:xfrm>
          <a:prstGeom prst="line">
            <a:avLst/>
          </a:prstGeom>
          <a:ln w="38100">
            <a:solidFill>
              <a:srgbClr val="007373"/>
            </a:solidFill>
          </a:ln>
        </p:spPr>
        <p:style>
          <a:lnRef idx="1">
            <a:schemeClr val="accent1"/>
          </a:lnRef>
          <a:fillRef idx="0">
            <a:schemeClr val="accent1"/>
          </a:fillRef>
          <a:effectRef idx="0">
            <a:schemeClr val="accent1"/>
          </a:effectRef>
          <a:fontRef idx="minor">
            <a:schemeClr val="tx1"/>
          </a:fontRef>
        </p:style>
      </p:cxnSp>
      <p:sp>
        <p:nvSpPr>
          <p:cNvPr id="21" name="Content Placeholder 2"/>
          <p:cNvSpPr>
            <a:spLocks noGrp="1"/>
          </p:cNvSpPr>
          <p:nvPr>
            <p:ph idx="21" hasCustomPrompt="1"/>
          </p:nvPr>
        </p:nvSpPr>
        <p:spPr>
          <a:xfrm>
            <a:off x="5024830" y="2435418"/>
            <a:ext cx="2268000" cy="3656975"/>
          </a:xfrm>
          <a:prstGeom prst="rect">
            <a:avLst/>
          </a:prstGeom>
          <a:solidFill>
            <a:srgbClr val="D7EFFF"/>
          </a:solidFill>
        </p:spPr>
        <p:txBody>
          <a:bodyPr lIns="180000" tIns="180000" rIns="180000" bIns="180000">
            <a:normAutofit/>
          </a:bodyPr>
          <a:lstStyle>
            <a:lvl1pPr marL="0" indent="0" algn="ctr">
              <a:buClr>
                <a:schemeClr val="accent5">
                  <a:lumMod val="75000"/>
                </a:schemeClr>
              </a:buClr>
              <a:buSzPct val="80000"/>
              <a:buFont typeface="Bahnschrift SemiBold SemiConden" panose="020B0502040204020203" pitchFamily="34" charset="0"/>
              <a:buNone/>
              <a:defRPr sz="1600" b="0">
                <a:solidFill>
                  <a:schemeClr val="accent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endParaRPr lang="pt-B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22" name="Text Placeholder 18"/>
          <p:cNvSpPr>
            <a:spLocks noGrp="1"/>
          </p:cNvSpPr>
          <p:nvPr>
            <p:ph type="body" sz="quarter" idx="22" hasCustomPrompt="1"/>
          </p:nvPr>
        </p:nvSpPr>
        <p:spPr>
          <a:xfrm>
            <a:off x="5024830" y="1795618"/>
            <a:ext cx="2268000" cy="563426"/>
          </a:xfrm>
          <a:prstGeom prst="rect">
            <a:avLst/>
          </a:prstGeom>
          <a:solidFill>
            <a:schemeClr val="accent1"/>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23" name="Straight Connector 22"/>
          <p:cNvCxnSpPr/>
          <p:nvPr userDrawn="1"/>
        </p:nvCxnSpPr>
        <p:spPr>
          <a:xfrm flipV="1">
            <a:off x="5024830" y="6092389"/>
            <a:ext cx="2268000" cy="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Content Placeholder 2"/>
          <p:cNvSpPr>
            <a:spLocks noGrp="1"/>
          </p:cNvSpPr>
          <p:nvPr>
            <p:ph idx="23" hasCustomPrompt="1"/>
          </p:nvPr>
        </p:nvSpPr>
        <p:spPr>
          <a:xfrm>
            <a:off x="7465205" y="2435418"/>
            <a:ext cx="2268000" cy="3656975"/>
          </a:xfrm>
          <a:prstGeom prst="rect">
            <a:avLst/>
          </a:prstGeom>
          <a:solidFill>
            <a:srgbClr val="CEE5F3"/>
          </a:solidFill>
        </p:spPr>
        <p:txBody>
          <a:bodyPr lIns="180000" tIns="180000" rIns="180000" bIns="180000">
            <a:normAutofit/>
          </a:bodyPr>
          <a:lstStyle>
            <a:lvl1pPr marL="0" indent="0" algn="ctr">
              <a:buClr>
                <a:srgbClr val="083F61"/>
              </a:buClr>
              <a:buSzPct val="80000"/>
              <a:buFont typeface="Bahnschrift SemiBold SemiConden" panose="020B0502040204020203" pitchFamily="34" charset="0"/>
              <a:buNone/>
              <a:defRPr sz="1600" b="0">
                <a:solidFill>
                  <a:srgbClr val="083F6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endParaRPr lang="pt-B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34" name="Text Placeholder 18"/>
          <p:cNvSpPr>
            <a:spLocks noGrp="1"/>
          </p:cNvSpPr>
          <p:nvPr>
            <p:ph type="body" sz="quarter" idx="24" hasCustomPrompt="1"/>
          </p:nvPr>
        </p:nvSpPr>
        <p:spPr>
          <a:xfrm>
            <a:off x="7465205" y="1795618"/>
            <a:ext cx="2268000" cy="563426"/>
          </a:xfrm>
          <a:prstGeom prst="rect">
            <a:avLst/>
          </a:prstGeom>
          <a:solidFill>
            <a:schemeClr val="accent4"/>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35" name="Straight Connector 34"/>
          <p:cNvCxnSpPr/>
          <p:nvPr userDrawn="1"/>
        </p:nvCxnSpPr>
        <p:spPr>
          <a:xfrm>
            <a:off x="7465205" y="6080891"/>
            <a:ext cx="2268000" cy="23003"/>
          </a:xfrm>
          <a:prstGeom prst="line">
            <a:avLst/>
          </a:prstGeom>
          <a:ln w="381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36" name="Content Placeholder 2"/>
          <p:cNvSpPr>
            <a:spLocks noGrp="1"/>
          </p:cNvSpPr>
          <p:nvPr>
            <p:ph idx="25" hasCustomPrompt="1"/>
          </p:nvPr>
        </p:nvSpPr>
        <p:spPr>
          <a:xfrm>
            <a:off x="9803161" y="2435418"/>
            <a:ext cx="2268000" cy="3656975"/>
          </a:xfrm>
          <a:prstGeom prst="rect">
            <a:avLst/>
          </a:prstGeom>
          <a:solidFill>
            <a:srgbClr val="E0F5FA"/>
          </a:solidFill>
        </p:spPr>
        <p:txBody>
          <a:bodyPr lIns="180000" tIns="180000" rIns="180000" bIns="180000">
            <a:normAutofit/>
          </a:bodyPr>
          <a:lstStyle>
            <a:lvl1pPr marL="0" indent="0" algn="ctr">
              <a:buClr>
                <a:schemeClr val="accent5">
                  <a:lumMod val="75000"/>
                </a:schemeClr>
              </a:buClr>
              <a:buSzPct val="80000"/>
              <a:buFont typeface="Bahnschrift SemiBold SemiConden" panose="020B0502040204020203" pitchFamily="34" charset="0"/>
              <a:buNone/>
              <a:defRPr sz="1600" b="0">
                <a:solidFill>
                  <a:schemeClr val="accent5">
                    <a:lumMod val="75000"/>
                  </a:schemeClr>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endParaRPr lang="pt-B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p:txBody>
      </p:sp>
      <p:sp>
        <p:nvSpPr>
          <p:cNvPr id="37" name="Text Placeholder 18"/>
          <p:cNvSpPr>
            <a:spLocks noGrp="1"/>
          </p:cNvSpPr>
          <p:nvPr>
            <p:ph type="body" sz="quarter" idx="26" hasCustomPrompt="1"/>
          </p:nvPr>
        </p:nvSpPr>
        <p:spPr>
          <a:xfrm>
            <a:off x="9803161" y="1795618"/>
            <a:ext cx="2268000" cy="563426"/>
          </a:xfrm>
          <a:prstGeom prst="rect">
            <a:avLst/>
          </a:prstGeom>
          <a:solidFill>
            <a:schemeClr val="accent5"/>
          </a:solidFill>
        </p:spPr>
        <p:txBody>
          <a:bodyPr lIns="180000" anchor="ctr"/>
          <a:lstStyle>
            <a:lvl1pPr marL="0" indent="0" algn="ctr">
              <a:buNone/>
              <a:defRPr sz="1800" b="1" baseline="0">
                <a:solidFill>
                  <a:schemeClr val="bg1"/>
                </a:solidFill>
              </a:defRPr>
            </a:lvl1pPr>
          </a:lstStyle>
          <a:p>
            <a:pPr lvl="0"/>
            <a:r>
              <a:rPr lang="en-US"/>
              <a:t>[SECOND TITLE]</a:t>
            </a:r>
            <a:endParaRPr lang="en-GB"/>
          </a:p>
        </p:txBody>
      </p:sp>
      <p:cxnSp>
        <p:nvCxnSpPr>
          <p:cNvPr id="38" name="Straight Connector 37"/>
          <p:cNvCxnSpPr/>
          <p:nvPr userDrawn="1"/>
        </p:nvCxnSpPr>
        <p:spPr>
          <a:xfrm flipV="1">
            <a:off x="9803161" y="6092389"/>
            <a:ext cx="2268000" cy="3"/>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180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ackgroun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r="4242" b="4145"/>
          <a:stretch/>
        </p:blipFill>
        <p:spPr>
          <a:xfrm>
            <a:off x="0" y="-10491"/>
            <a:ext cx="12192000" cy="6864947"/>
          </a:xfrm>
          <a:prstGeom prst="rect">
            <a:avLst/>
          </a:prstGeom>
        </p:spPr>
      </p:pic>
    </p:spTree>
    <p:extLst>
      <p:ext uri="{BB962C8B-B14F-4D97-AF65-F5344CB8AC3E}">
        <p14:creationId xmlns:p14="http://schemas.microsoft.com/office/powerpoint/2010/main" val="890088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F512-2B00-AF97-1585-5B33730000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13699D2-99E1-C6DF-0648-8B64A4D6FE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8C0A36-DC72-1992-F870-594A0C72F808}"/>
              </a:ext>
            </a:extLst>
          </p:cNvPr>
          <p:cNvSpPr>
            <a:spLocks noGrp="1"/>
          </p:cNvSpPr>
          <p:nvPr>
            <p:ph type="dt" sz="half" idx="10"/>
          </p:nvPr>
        </p:nvSpPr>
        <p:spPr/>
        <p:txBody>
          <a:bodyPr/>
          <a:lstStyle/>
          <a:p>
            <a:fld id="{024D4FAD-E828-4733-930F-8AB601161008}" type="datetimeFigureOut">
              <a:rPr lang="en-US" smtClean="0"/>
              <a:t>11/25/2025</a:t>
            </a:fld>
            <a:endParaRPr lang="en-US"/>
          </a:p>
        </p:txBody>
      </p:sp>
      <p:sp>
        <p:nvSpPr>
          <p:cNvPr id="5" name="Footer Placeholder 4">
            <a:extLst>
              <a:ext uri="{FF2B5EF4-FFF2-40B4-BE49-F238E27FC236}">
                <a16:creationId xmlns:a16="http://schemas.microsoft.com/office/drawing/2014/main" id="{6375389F-2BAE-0C7C-FBC7-6B8631873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7D683A-1530-5539-E882-E22CD5F01EF5}"/>
              </a:ext>
            </a:extLst>
          </p:cNvPr>
          <p:cNvSpPr>
            <a:spLocks noGrp="1"/>
          </p:cNvSpPr>
          <p:nvPr>
            <p:ph type="sldNum" sz="quarter" idx="12"/>
          </p:nvPr>
        </p:nvSpPr>
        <p:spPr/>
        <p:txBody>
          <a:bodyPr/>
          <a:lstStyle/>
          <a:p>
            <a:fld id="{C2DD847F-54FF-49EE-A415-0991B917EF05}" type="slidenum">
              <a:rPr lang="en-US" smtClean="0"/>
              <a:t>‹#›</a:t>
            </a:fld>
            <a:endParaRPr lang="en-US"/>
          </a:p>
        </p:txBody>
      </p:sp>
    </p:spTree>
    <p:extLst>
      <p:ext uri="{BB962C8B-B14F-4D97-AF65-F5344CB8AC3E}">
        <p14:creationId xmlns:p14="http://schemas.microsoft.com/office/powerpoint/2010/main" val="4139477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_cover">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491"/>
            <a:ext cx="12210650" cy="6868491"/>
          </a:xfrm>
          <a:prstGeom prst="rect">
            <a:avLst/>
          </a:prstGeom>
        </p:spPr>
      </p:pic>
      <p:sp>
        <p:nvSpPr>
          <p:cNvPr id="15" name="Text Placeholder 14"/>
          <p:cNvSpPr>
            <a:spLocks noGrp="1"/>
          </p:cNvSpPr>
          <p:nvPr>
            <p:ph type="body" sz="quarter" idx="14" hasCustomPrompt="1"/>
          </p:nvPr>
        </p:nvSpPr>
        <p:spPr>
          <a:xfrm>
            <a:off x="4985978" y="2710491"/>
            <a:ext cx="3419188" cy="1398284"/>
          </a:xfrm>
          <a:prstGeom prst="rect">
            <a:avLst/>
          </a:prstGeom>
        </p:spPr>
        <p:txBody>
          <a:bodyPr anchor="ctr">
            <a:norm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2800" b="1" baseline="0">
                <a:solidFill>
                  <a:schemeClr val="accent1"/>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Add text </a:t>
            </a:r>
            <a:br>
              <a:rPr lang="en-US"/>
            </a:br>
            <a:r>
              <a:rPr lang="en-US"/>
              <a:t>Title of the section</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9423" y="3096306"/>
            <a:ext cx="390123" cy="626654"/>
          </a:xfrm>
          <a:prstGeom prst="rect">
            <a:avLst/>
          </a:prstGeom>
        </p:spPr>
      </p:pic>
      <p:sp>
        <p:nvSpPr>
          <p:cNvPr id="12" name="Text Placeholder 14"/>
          <p:cNvSpPr>
            <a:spLocks noGrp="1"/>
          </p:cNvSpPr>
          <p:nvPr>
            <p:ph type="body" sz="quarter" idx="15" hasCustomPrompt="1"/>
          </p:nvPr>
        </p:nvSpPr>
        <p:spPr>
          <a:xfrm>
            <a:off x="3679546" y="3156718"/>
            <a:ext cx="855878" cy="505831"/>
          </a:xfrm>
          <a:prstGeom prst="rect">
            <a:avLst/>
          </a:prstGeom>
        </p:spPr>
        <p:txBody>
          <a:bodyPr anchor="ct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1" baseline="0">
                <a:solidFill>
                  <a:schemeClr val="accent4"/>
                </a:solidFill>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XX</a:t>
            </a:r>
          </a:p>
        </p:txBody>
      </p:sp>
      <p:cxnSp>
        <p:nvCxnSpPr>
          <p:cNvPr id="13" name="Straight Connector 12"/>
          <p:cNvCxnSpPr/>
          <p:nvPr/>
        </p:nvCxnSpPr>
        <p:spPr>
          <a:xfrm>
            <a:off x="4721030" y="2675798"/>
            <a:ext cx="0" cy="1467671"/>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174CD64-6797-D9E0-B7E4-47926F9301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91"/>
            <a:ext cx="12210650" cy="6868491"/>
          </a:xfrm>
          <a:prstGeom prst="rect">
            <a:avLst/>
          </a:prstGeom>
        </p:spPr>
      </p:pic>
    </p:spTree>
    <p:extLst>
      <p:ext uri="{BB962C8B-B14F-4D97-AF65-F5344CB8AC3E}">
        <p14:creationId xmlns:p14="http://schemas.microsoft.com/office/powerpoint/2010/main" val="2931981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7"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sp>
        <p:nvSpPr>
          <p:cNvPr id="8" name="Slide Number Placeholder 7"/>
          <p:cNvSpPr>
            <a:spLocks noGrp="1"/>
          </p:cNvSpPr>
          <p:nvPr>
            <p:ph type="sldNum" sz="quarter" idx="16"/>
          </p:nvPr>
        </p:nvSpPr>
        <p:spPr/>
        <p:txBody>
          <a:bodyPr/>
          <a:lstStyle/>
          <a:p>
            <a:fld id="{A36EBB71-1AEC-4D92-8A51-969FF0A7CB17}" type="slidenum">
              <a:rPr lang="en-GB" noProof="0" smtClean="0"/>
              <a:pPr/>
              <a:t>‹#›</a:t>
            </a:fld>
            <a:endParaRPr lang="en-GB" noProof="0"/>
          </a:p>
        </p:txBody>
      </p:sp>
    </p:spTree>
    <p:extLst>
      <p:ext uri="{BB962C8B-B14F-4D97-AF65-F5344CB8AC3E}">
        <p14:creationId xmlns:p14="http://schemas.microsoft.com/office/powerpoint/2010/main" val="319854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p>
            <a:fld id="{A36EBB71-1AEC-4D92-8A51-969FF0A7CB17}" type="slidenum">
              <a:rPr lang="en-GB" noProof="0" smtClean="0"/>
              <a:pPr/>
              <a:t>‹#›</a:t>
            </a:fld>
            <a:endParaRPr lang="en-GB" noProof="0"/>
          </a:p>
        </p:txBody>
      </p:sp>
      <p:sp>
        <p:nvSpPr>
          <p:cNvPr id="13"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GB" noProof="0"/>
              <a:t>[Add slide title here]</a:t>
            </a:r>
          </a:p>
        </p:txBody>
      </p:sp>
      <p:sp>
        <p:nvSpPr>
          <p:cNvPr id="15" name="Text Placeholder 14"/>
          <p:cNvSpPr>
            <a:spLocks noGrp="1"/>
          </p:cNvSpPr>
          <p:nvPr>
            <p:ph type="body" sz="quarter" idx="14" hasCustomPrompt="1"/>
          </p:nvPr>
        </p:nvSpPr>
        <p:spPr>
          <a:xfrm>
            <a:off x="678361" y="1068019"/>
            <a:ext cx="10799188" cy="4972419"/>
          </a:xfrm>
          <a:prstGeom prst="rect">
            <a:avLst/>
          </a:prstGeom>
        </p:spPr>
        <p:txBody>
          <a:bodyPr anchor="ctr" anchorCtr="0"/>
          <a:lstStyle>
            <a:lvl1pPr marL="228600" indent="-228600">
              <a:buClr>
                <a:schemeClr val="accent1"/>
              </a:buClr>
              <a:buFont typeface="Bahnschrift SemiBold SemiConden" panose="020B0502040204020203" pitchFamily="34" charset="0"/>
              <a:buChar char="&gt;"/>
              <a:defRPr sz="1800" baseline="0">
                <a:solidFill>
                  <a:schemeClr val="tx1"/>
                </a:solidFill>
              </a:defRPr>
            </a:lvl1pPr>
            <a:lvl2pPr marL="685800" indent="-228600">
              <a:buClr>
                <a:schemeClr val="accent2"/>
              </a:buClr>
              <a:buSzPct val="60000"/>
              <a:buFont typeface="Arial" panose="020B0604020202020204" pitchFamily="34" charset="0"/>
              <a:buChar char="&gt;"/>
              <a:defRPr sz="1800" b="0">
                <a:solidFill>
                  <a:schemeClr val="tx1"/>
                </a:solidFill>
                <a:latin typeface="+mj-lt"/>
              </a:defRPr>
            </a:lvl2pPr>
            <a:lvl3pPr marL="1143000" indent="-228600">
              <a:buFont typeface="Wingdings" panose="05000000000000000000" pitchFamily="2" charset="2"/>
              <a:buChar char=""/>
              <a:defRPr sz="1800">
                <a:solidFill>
                  <a:schemeClr val="tx1"/>
                </a:solidFill>
                <a:latin typeface="+mj-lt"/>
              </a:defRPr>
            </a:lvl3pPr>
            <a:lvl4pPr marL="1600200" indent="-228600">
              <a:buFont typeface="Wingdings" panose="05000000000000000000" pitchFamily="2" charset="2"/>
              <a:buChar char=""/>
              <a:defRPr sz="1800">
                <a:solidFill>
                  <a:schemeClr val="tx1"/>
                </a:solidFill>
                <a:latin typeface="+mj-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Tree>
    <p:extLst>
      <p:ext uri="{BB962C8B-B14F-4D97-AF65-F5344CB8AC3E}">
        <p14:creationId xmlns:p14="http://schemas.microsoft.com/office/powerpoint/2010/main" val="305537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2 columns)">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lvl1pPr>
              <a:defRPr>
                <a:solidFill>
                  <a:schemeClr val="tx1"/>
                </a:solidFill>
              </a:defRPr>
            </a:lvl1pPr>
          </a:lstStyle>
          <a:p>
            <a:fld id="{A36EBB71-1AEC-4D92-8A51-969FF0A7CB17}" type="slidenum">
              <a:rPr lang="en-GB" noProof="0" smtClean="0"/>
              <a:pPr/>
              <a:t>‹#›</a:t>
            </a:fld>
            <a:endParaRPr lang="en-GB" noProof="0"/>
          </a:p>
        </p:txBody>
      </p:sp>
      <p:sp>
        <p:nvSpPr>
          <p:cNvPr id="13"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GB" noProof="0"/>
              <a:t>[Add slide title here]</a:t>
            </a:r>
          </a:p>
        </p:txBody>
      </p:sp>
      <p:sp>
        <p:nvSpPr>
          <p:cNvPr id="15" name="Text Placeholder 14"/>
          <p:cNvSpPr>
            <a:spLocks noGrp="1"/>
          </p:cNvSpPr>
          <p:nvPr>
            <p:ph type="body" sz="quarter" idx="14" hasCustomPrompt="1"/>
          </p:nvPr>
        </p:nvSpPr>
        <p:spPr>
          <a:xfrm>
            <a:off x="515939" y="908050"/>
            <a:ext cx="5409374" cy="5473700"/>
          </a:xfrm>
          <a:prstGeom prst="rect">
            <a:avLst/>
          </a:prstGeom>
        </p:spPr>
        <p:txBody>
          <a:bodyPr anchor="ctr" anchorCtr="0"/>
          <a:lstStyle>
            <a:lvl1pPr marL="228600" indent="-228600">
              <a:buClr>
                <a:schemeClr val="accent1"/>
              </a:buClr>
              <a:buFont typeface="Bahnschrift SemiBold SemiConden" panose="020B0502040204020203" pitchFamily="34" charset="0"/>
              <a:buChar char="&gt;"/>
              <a:defRPr sz="1800" baseline="0">
                <a:solidFill>
                  <a:schemeClr val="tx1"/>
                </a:solidFill>
                <a:latin typeface="+mj-lt"/>
              </a:defRPr>
            </a:lvl1pPr>
            <a:lvl2pPr marL="685800" indent="-228600">
              <a:buClr>
                <a:schemeClr val="accent2"/>
              </a:buClr>
              <a:buSzPct val="60000"/>
              <a:buFont typeface="Arial" panose="020B0604020202020204" pitchFamily="34" charset="0"/>
              <a:buChar char="&gt;"/>
              <a:defRPr sz="1800" b="0">
                <a:solidFill>
                  <a:schemeClr val="tx1"/>
                </a:solidFill>
                <a:latin typeface="+mj-lt"/>
              </a:defRPr>
            </a:lvl2pPr>
            <a:lvl3pPr marL="1143000" indent="-228600">
              <a:buFont typeface="Wingdings" panose="05000000000000000000" pitchFamily="2" charset="2"/>
              <a:buChar char=""/>
              <a:defRPr sz="1800">
                <a:solidFill>
                  <a:schemeClr val="tx1"/>
                </a:solidFill>
                <a:latin typeface="+mj-lt"/>
              </a:defRPr>
            </a:lvl3pPr>
            <a:lvl4pPr marL="1600200" indent="-228600">
              <a:buFont typeface="Wingdings" panose="05000000000000000000" pitchFamily="2" charset="2"/>
              <a:buChar char=""/>
              <a:defRPr sz="1800">
                <a:solidFill>
                  <a:schemeClr val="tx1"/>
                </a:solidFill>
                <a:latin typeface="+mj-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
        <p:nvSpPr>
          <p:cNvPr id="8" name="Text Placeholder 14"/>
          <p:cNvSpPr>
            <a:spLocks noGrp="1"/>
          </p:cNvSpPr>
          <p:nvPr>
            <p:ph type="body" sz="quarter" idx="15" hasCustomPrompt="1"/>
          </p:nvPr>
        </p:nvSpPr>
        <p:spPr>
          <a:xfrm>
            <a:off x="6267691" y="908050"/>
            <a:ext cx="5408372" cy="5473700"/>
          </a:xfrm>
          <a:prstGeom prst="rect">
            <a:avLst/>
          </a:prstGeom>
        </p:spPr>
        <p:txBody>
          <a:bodyPr anchor="ctr" anchorCtr="0"/>
          <a:lstStyle>
            <a:lvl1pPr marL="228600" indent="-228600">
              <a:buClr>
                <a:schemeClr val="accent1"/>
              </a:buClr>
              <a:buFont typeface="Bahnschrift SemiBold SemiConden" panose="020B0502040204020203" pitchFamily="34" charset="0"/>
              <a:buChar char="&gt;"/>
              <a:defRPr sz="1800" baseline="0">
                <a:solidFill>
                  <a:schemeClr val="tx1"/>
                </a:solidFill>
                <a:latin typeface="+mj-lt"/>
              </a:defRPr>
            </a:lvl1pPr>
            <a:lvl2pPr marL="685800" indent="-228600">
              <a:buClr>
                <a:schemeClr val="accent2"/>
              </a:buClr>
              <a:buSzPct val="60000"/>
              <a:buFont typeface="Arial" panose="020B0604020202020204" pitchFamily="34" charset="0"/>
              <a:buChar char="&gt;"/>
              <a:defRPr sz="1800" b="0">
                <a:solidFill>
                  <a:schemeClr val="tx1"/>
                </a:solidFill>
                <a:latin typeface="+mj-lt"/>
              </a:defRPr>
            </a:lvl2pPr>
            <a:lvl3pPr marL="1143000" indent="-228600">
              <a:buFont typeface="Wingdings" panose="05000000000000000000" pitchFamily="2" charset="2"/>
              <a:buChar char=""/>
              <a:defRPr sz="1800">
                <a:solidFill>
                  <a:schemeClr val="tx1"/>
                </a:solidFill>
                <a:latin typeface="+mj-lt"/>
              </a:defRPr>
            </a:lvl3pPr>
            <a:lvl4pPr marL="1600200" indent="-228600">
              <a:buFont typeface="Wingdings" panose="05000000000000000000" pitchFamily="2" charset="2"/>
              <a:buChar char=""/>
              <a:defRPr sz="1800">
                <a:solidFill>
                  <a:schemeClr val="tx1"/>
                </a:solidFill>
                <a:latin typeface="+mj-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Tree>
    <p:extLst>
      <p:ext uri="{BB962C8B-B14F-4D97-AF65-F5344CB8AC3E}">
        <p14:creationId xmlns:p14="http://schemas.microsoft.com/office/powerpoint/2010/main" val="233067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 Image">
    <p:spTree>
      <p:nvGrpSpPr>
        <p:cNvPr id="1" name=""/>
        <p:cNvGrpSpPr/>
        <p:nvPr/>
      </p:nvGrpSpPr>
      <p:grpSpPr>
        <a:xfrm>
          <a:off x="0" y="0"/>
          <a:ext cx="0" cy="0"/>
          <a:chOff x="0" y="0"/>
          <a:chExt cx="0" cy="0"/>
        </a:xfrm>
      </p:grpSpPr>
      <p:sp>
        <p:nvSpPr>
          <p:cNvPr id="12" name="Slide Number Placeholder 11"/>
          <p:cNvSpPr>
            <a:spLocks noGrp="1"/>
          </p:cNvSpPr>
          <p:nvPr>
            <p:ph type="sldNum" sz="quarter" idx="12"/>
          </p:nvPr>
        </p:nvSpPr>
        <p:spPr/>
        <p:txBody>
          <a:bodyPr/>
          <a:lstStyle>
            <a:lvl1pPr>
              <a:defRPr>
                <a:solidFill>
                  <a:schemeClr val="tx1"/>
                </a:solidFill>
              </a:defRPr>
            </a:lvl1pPr>
          </a:lstStyle>
          <a:p>
            <a:fld id="{A36EBB71-1AEC-4D92-8A51-969FF0A7CB17}" type="slidenum">
              <a:rPr lang="en-GB" noProof="0" smtClean="0"/>
              <a:pPr/>
              <a:t>‹#›</a:t>
            </a:fld>
            <a:endParaRPr lang="en-GB" noProof="0"/>
          </a:p>
        </p:txBody>
      </p:sp>
      <p:sp>
        <p:nvSpPr>
          <p:cNvPr id="13"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GB" noProof="0"/>
              <a:t>[Add slide title here]</a:t>
            </a:r>
          </a:p>
        </p:txBody>
      </p:sp>
      <p:sp>
        <p:nvSpPr>
          <p:cNvPr id="7" name="Picture Placeholder 7"/>
          <p:cNvSpPr>
            <a:spLocks noGrp="1"/>
          </p:cNvSpPr>
          <p:nvPr>
            <p:ph type="pic" sz="quarter" idx="21"/>
          </p:nvPr>
        </p:nvSpPr>
        <p:spPr>
          <a:xfrm>
            <a:off x="7501269" y="908050"/>
            <a:ext cx="4174793" cy="5473700"/>
          </a:xfrm>
          <a:prstGeom prst="rect">
            <a:avLst/>
          </a:prstGeom>
          <a:solidFill>
            <a:schemeClr val="bg2"/>
          </a:solidFill>
          <a:ln w="107950">
            <a:solidFill>
              <a:schemeClr val="bg1"/>
            </a:solidFill>
            <a:miter lim="800000"/>
          </a:ln>
          <a:effectLst>
            <a:outerShdw blurRad="165100" dist="38100" dir="2700000" sx="101000" sy="101000" algn="tl" rotWithShape="0">
              <a:prstClr val="black">
                <a:alpha val="5000"/>
              </a:prstClr>
            </a:outerShdw>
          </a:effectLst>
        </p:spPr>
        <p:txBody>
          <a:bodyPr anchor="ctr"/>
          <a:lstStyle>
            <a:lvl1pPr marL="0" indent="0" algn="ctr">
              <a:buNone/>
              <a:defRPr lang="en-GB" dirty="0"/>
            </a:lvl1pPr>
          </a:lstStyle>
          <a:p>
            <a:r>
              <a:rPr lang="en-US" noProof="0"/>
              <a:t>Click icon to add picture</a:t>
            </a:r>
            <a:endParaRPr lang="en-GB" noProof="0"/>
          </a:p>
        </p:txBody>
      </p:sp>
      <p:sp>
        <p:nvSpPr>
          <p:cNvPr id="8" name="Text Placeholder 14"/>
          <p:cNvSpPr>
            <a:spLocks noGrp="1"/>
          </p:cNvSpPr>
          <p:nvPr>
            <p:ph type="body" sz="quarter" idx="14" hasCustomPrompt="1"/>
          </p:nvPr>
        </p:nvSpPr>
        <p:spPr>
          <a:xfrm>
            <a:off x="515938" y="908050"/>
            <a:ext cx="6524199" cy="5473700"/>
          </a:xfrm>
          <a:prstGeom prst="rect">
            <a:avLst/>
          </a:prstGeom>
        </p:spPr>
        <p:txBody>
          <a:bodyPr anchor="ctr" anchorCtr="0"/>
          <a:lstStyle>
            <a:lvl1pPr marL="228600" indent="-228600">
              <a:buClr>
                <a:schemeClr val="accent1"/>
              </a:buClr>
              <a:buFont typeface="Bahnschrift SemiBold SemiConden" panose="020B0502040204020203" pitchFamily="34" charset="0"/>
              <a:buChar char="&gt;"/>
              <a:defRPr sz="1800" baseline="0">
                <a:solidFill>
                  <a:schemeClr val="tx1"/>
                </a:solidFill>
                <a:latin typeface="+mj-lt"/>
              </a:defRPr>
            </a:lvl1pPr>
            <a:lvl2pPr marL="685800" indent="-228600">
              <a:buClr>
                <a:schemeClr val="accent2"/>
              </a:buClr>
              <a:buSzPct val="60000"/>
              <a:buFont typeface="Arial" panose="020B0604020202020204" pitchFamily="34" charset="0"/>
              <a:buChar char="&gt;"/>
              <a:defRPr sz="1800" b="0">
                <a:solidFill>
                  <a:schemeClr val="tx1"/>
                </a:solidFill>
                <a:latin typeface="+mj-lt"/>
              </a:defRPr>
            </a:lvl2pPr>
            <a:lvl3pPr marL="1143000" indent="-228600">
              <a:buFont typeface="Wingdings" panose="05000000000000000000" pitchFamily="2" charset="2"/>
              <a:buChar char=""/>
              <a:defRPr sz="1800">
                <a:solidFill>
                  <a:schemeClr val="tx1"/>
                </a:solidFill>
                <a:latin typeface="+mj-lt"/>
              </a:defRPr>
            </a:lvl3pPr>
            <a:lvl4pPr marL="1600200" indent="-228600">
              <a:buFont typeface="Wingdings" panose="05000000000000000000" pitchFamily="2" charset="2"/>
              <a:buChar char=""/>
              <a:defRPr sz="1800">
                <a:solidFill>
                  <a:schemeClr val="tx1"/>
                </a:solidFill>
                <a:latin typeface="+mj-lt"/>
              </a:defRPr>
            </a:lvl4pPr>
          </a:lstStyle>
          <a:p>
            <a:pPr lvl="0"/>
            <a:r>
              <a:rPr lang="en-GB" noProof="0"/>
              <a:t>[Type your text here]</a:t>
            </a:r>
          </a:p>
          <a:p>
            <a:pPr lvl="1"/>
            <a:r>
              <a:rPr lang="en-GB" noProof="0"/>
              <a:t>[Type your text here]</a:t>
            </a:r>
          </a:p>
          <a:p>
            <a:pPr lvl="2"/>
            <a:r>
              <a:rPr lang="en-GB" noProof="0"/>
              <a:t>[Type your text here]</a:t>
            </a:r>
          </a:p>
          <a:p>
            <a:pPr lvl="3"/>
            <a:r>
              <a:rPr lang="en-GB" noProof="0"/>
              <a:t>[Type your text here]</a:t>
            </a:r>
          </a:p>
        </p:txBody>
      </p:sp>
    </p:spTree>
    <p:extLst>
      <p:ext uri="{BB962C8B-B14F-4D97-AF65-F5344CB8AC3E}">
        <p14:creationId xmlns:p14="http://schemas.microsoft.com/office/powerpoint/2010/main" val="3694240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lumns">
    <p:spTree>
      <p:nvGrpSpPr>
        <p:cNvPr id="1" name=""/>
        <p:cNvGrpSpPr/>
        <p:nvPr/>
      </p:nvGrpSpPr>
      <p:grpSpPr>
        <a:xfrm>
          <a:off x="0" y="0"/>
          <a:ext cx="0" cy="0"/>
          <a:chOff x="0" y="0"/>
          <a:chExt cx="0" cy="0"/>
        </a:xfrm>
      </p:grpSpPr>
      <p:sp>
        <p:nvSpPr>
          <p:cNvPr id="10"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sp>
        <p:nvSpPr>
          <p:cNvPr id="11" name="Content Placeholder 2"/>
          <p:cNvSpPr>
            <a:spLocks noGrp="1"/>
          </p:cNvSpPr>
          <p:nvPr>
            <p:ph idx="1" hasCustomPrompt="1"/>
          </p:nvPr>
        </p:nvSpPr>
        <p:spPr>
          <a:xfrm>
            <a:off x="515938" y="2392070"/>
            <a:ext cx="5255755" cy="3989680"/>
          </a:xfrm>
          <a:prstGeom prst="rect">
            <a:avLst/>
          </a:prstGeom>
        </p:spPr>
        <p:txBody>
          <a:bodyPr>
            <a:normAutofit/>
          </a:bodyPr>
          <a:lstStyle>
            <a:lvl1pPr marL="342900" indent="-342900">
              <a:buClr>
                <a:schemeClr val="accent1"/>
              </a:buClr>
              <a:buSzPct val="80000"/>
              <a:buFont typeface="Bahnschrift SemiBold SemiConden" panose="020B0502040204020203" pitchFamily="34" charset="0"/>
              <a:buChar char="&gt;"/>
              <a:defRPr sz="1600" b="0">
                <a:solidFill>
                  <a:schemeClr val="tx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eu </a:t>
            </a:r>
            <a:r>
              <a:rPr lang="pt-BR" err="1"/>
              <a:t>sed</a:t>
            </a:r>
            <a:r>
              <a:rPr lang="pt-BR"/>
              <a:t> ex.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 </a:t>
            </a:r>
            <a:r>
              <a:rPr lang="pt-BR" err="1"/>
              <a:t>volutpat</a:t>
            </a:r>
            <a:r>
              <a:rPr lang="pt-BR"/>
              <a:t> </a:t>
            </a:r>
            <a:r>
              <a:rPr lang="pt-BR" err="1"/>
              <a:t>purus</a:t>
            </a:r>
            <a:r>
              <a:rPr lang="pt-BR"/>
              <a:t>. </a:t>
            </a:r>
          </a:p>
          <a:p>
            <a:pPr lvl="0"/>
            <a:r>
              <a:rPr lang="en-GB" err="1"/>
              <a:t>Curabitur</a:t>
            </a:r>
            <a:r>
              <a:rPr lang="en-GB"/>
              <a:t> at </a:t>
            </a:r>
            <a:r>
              <a:rPr lang="en-GB" err="1"/>
              <a:t>nisl</a:t>
            </a:r>
            <a:r>
              <a:rPr lang="en-GB"/>
              <a:t> </a:t>
            </a:r>
            <a:r>
              <a:rPr lang="en-GB" err="1"/>
              <a:t>ultricies</a:t>
            </a:r>
            <a:r>
              <a:rPr lang="en-GB"/>
              <a:t>, </a:t>
            </a:r>
            <a:r>
              <a:rPr lang="en-GB" err="1"/>
              <a:t>facilisis</a:t>
            </a:r>
            <a:r>
              <a:rPr lang="en-GB"/>
              <a:t> </a:t>
            </a:r>
            <a:r>
              <a:rPr lang="en-GB" err="1"/>
              <a:t>tortor</a:t>
            </a:r>
            <a:r>
              <a:rPr lang="en-GB"/>
              <a:t> at, </a:t>
            </a:r>
            <a:r>
              <a:rPr lang="en-GB" err="1"/>
              <a:t>molestie</a:t>
            </a:r>
            <a:r>
              <a:rPr lang="en-GB"/>
              <a:t> lacus. Maecenas </a:t>
            </a:r>
            <a:r>
              <a:rPr lang="en-GB" err="1"/>
              <a:t>malesuada</a:t>
            </a:r>
            <a:r>
              <a:rPr lang="en-GB"/>
              <a:t> </a:t>
            </a:r>
            <a:r>
              <a:rPr lang="en-GB" err="1"/>
              <a:t>imperdiet</a:t>
            </a:r>
            <a:r>
              <a:rPr lang="en-GB"/>
              <a:t> </a:t>
            </a:r>
            <a:r>
              <a:rPr lang="en-GB" err="1"/>
              <a:t>dolor</a:t>
            </a:r>
            <a:r>
              <a:rPr lang="en-GB"/>
              <a:t>, a porta </a:t>
            </a:r>
            <a:r>
              <a:rPr lang="en-GB" err="1"/>
              <a:t>justo</a:t>
            </a:r>
            <a:r>
              <a:rPr lang="en-GB"/>
              <a:t>. </a:t>
            </a:r>
            <a:r>
              <a:rPr lang="en-GB" err="1"/>
              <a:t>Suspendisse</a:t>
            </a:r>
            <a:r>
              <a:rPr lang="en-GB"/>
              <a:t> </a:t>
            </a:r>
            <a:r>
              <a:rPr lang="en-GB" err="1"/>
              <a:t>rhoncus</a:t>
            </a:r>
            <a:r>
              <a:rPr lang="en-GB"/>
              <a:t> </a:t>
            </a:r>
            <a:r>
              <a:rPr lang="en-GB" err="1"/>
              <a:t>enim</a:t>
            </a:r>
            <a:r>
              <a:rPr lang="en-GB"/>
              <a:t> at ipsum </a:t>
            </a:r>
            <a:r>
              <a:rPr lang="en-GB" err="1"/>
              <a:t>viverra</a:t>
            </a:r>
            <a:r>
              <a:rPr lang="en-GB"/>
              <a:t> </a:t>
            </a:r>
            <a:r>
              <a:rPr lang="en-GB" err="1"/>
              <a:t>interdum</a:t>
            </a:r>
            <a:r>
              <a:rPr lang="en-GB"/>
              <a:t>. </a:t>
            </a:r>
          </a:p>
          <a:p>
            <a:pPr lvl="0"/>
            <a:r>
              <a:rPr lang="en-GB" err="1"/>
              <a:t>Sed</a:t>
            </a:r>
            <a:r>
              <a:rPr lang="en-GB"/>
              <a:t> </a:t>
            </a:r>
            <a:r>
              <a:rPr lang="en-GB" err="1"/>
              <a:t>pulvinar</a:t>
            </a:r>
            <a:r>
              <a:rPr lang="en-GB"/>
              <a:t> </a:t>
            </a:r>
            <a:r>
              <a:rPr lang="en-GB" err="1"/>
              <a:t>justo</a:t>
            </a:r>
            <a:r>
              <a:rPr lang="en-GB"/>
              <a:t> a </a:t>
            </a:r>
            <a:r>
              <a:rPr lang="en-GB" err="1"/>
              <a:t>commodo</a:t>
            </a:r>
            <a:r>
              <a:rPr lang="en-GB"/>
              <a:t> </a:t>
            </a:r>
            <a:r>
              <a:rPr lang="en-GB" err="1"/>
              <a:t>faucibus</a:t>
            </a:r>
            <a:r>
              <a:rPr lang="en-GB"/>
              <a:t>. Nam </a:t>
            </a:r>
            <a:r>
              <a:rPr lang="en-GB" err="1"/>
              <a:t>auctor</a:t>
            </a:r>
            <a:r>
              <a:rPr lang="en-GB"/>
              <a:t> </a:t>
            </a:r>
            <a:r>
              <a:rPr lang="en-GB" err="1"/>
              <a:t>risus</a:t>
            </a:r>
            <a:r>
              <a:rPr lang="en-GB"/>
              <a:t> in </a:t>
            </a:r>
            <a:r>
              <a:rPr lang="en-GB" err="1"/>
              <a:t>erat</a:t>
            </a:r>
            <a:r>
              <a:rPr lang="en-GB"/>
              <a:t> </a:t>
            </a:r>
            <a:r>
              <a:rPr lang="en-GB" err="1"/>
              <a:t>suscipit</a:t>
            </a:r>
            <a:r>
              <a:rPr lang="en-GB"/>
              <a:t>, vitae tempus </a:t>
            </a:r>
            <a:r>
              <a:rPr lang="en-GB" err="1"/>
              <a:t>lectus</a:t>
            </a:r>
            <a:r>
              <a:rPr lang="en-GB"/>
              <a:t> </a:t>
            </a:r>
            <a:r>
              <a:rPr lang="en-GB" err="1"/>
              <a:t>aliquet</a:t>
            </a:r>
            <a:r>
              <a:rPr lang="en-GB"/>
              <a:t>. </a:t>
            </a:r>
          </a:p>
        </p:txBody>
      </p:sp>
      <p:cxnSp>
        <p:nvCxnSpPr>
          <p:cNvPr id="12" name="Straight Connector 11"/>
          <p:cNvCxnSpPr/>
          <p:nvPr/>
        </p:nvCxnSpPr>
        <p:spPr>
          <a:xfrm>
            <a:off x="6096000" y="1880963"/>
            <a:ext cx="0" cy="4390015"/>
          </a:xfrm>
          <a:prstGeom prst="line">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idx="15" hasCustomPrompt="1"/>
          </p:nvPr>
        </p:nvSpPr>
        <p:spPr>
          <a:xfrm>
            <a:off x="6419983" y="2392070"/>
            <a:ext cx="5256079" cy="3989680"/>
          </a:xfrm>
          <a:prstGeom prst="rect">
            <a:avLst/>
          </a:prstGeom>
        </p:spPr>
        <p:txBody>
          <a:bodyPr>
            <a:normAutofit/>
          </a:bodyPr>
          <a:lstStyle>
            <a:lvl1pPr marL="342900" indent="-342900">
              <a:buClr>
                <a:schemeClr val="accent5"/>
              </a:buClr>
              <a:buSzPct val="80000"/>
              <a:buFont typeface="Bahnschrift SemiBold SemiConden" panose="020B0502040204020203" pitchFamily="34" charset="0"/>
              <a:buChar char="&gt;"/>
              <a:defRPr sz="1600" b="0">
                <a:solidFill>
                  <a:schemeClr val="tx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eu </a:t>
            </a:r>
            <a:r>
              <a:rPr lang="pt-BR" err="1"/>
              <a:t>sed</a:t>
            </a:r>
            <a:r>
              <a:rPr lang="pt-BR"/>
              <a:t> ex.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 </a:t>
            </a:r>
            <a:r>
              <a:rPr lang="pt-BR" err="1"/>
              <a:t>volutpat</a:t>
            </a:r>
            <a:r>
              <a:rPr lang="pt-BR"/>
              <a:t> </a:t>
            </a:r>
            <a:r>
              <a:rPr lang="pt-BR" err="1"/>
              <a:t>purus</a:t>
            </a:r>
            <a:r>
              <a:rPr lang="pt-BR"/>
              <a:t>. </a:t>
            </a:r>
          </a:p>
          <a:p>
            <a:pPr lvl="0"/>
            <a:r>
              <a:rPr lang="en-GB" err="1"/>
              <a:t>Curabitur</a:t>
            </a:r>
            <a:r>
              <a:rPr lang="en-GB"/>
              <a:t> at </a:t>
            </a:r>
            <a:r>
              <a:rPr lang="en-GB" err="1"/>
              <a:t>nisl</a:t>
            </a:r>
            <a:r>
              <a:rPr lang="en-GB"/>
              <a:t> </a:t>
            </a:r>
            <a:r>
              <a:rPr lang="en-GB" err="1"/>
              <a:t>ultricies</a:t>
            </a:r>
            <a:r>
              <a:rPr lang="en-GB"/>
              <a:t>, </a:t>
            </a:r>
            <a:r>
              <a:rPr lang="en-GB" err="1"/>
              <a:t>facilisis</a:t>
            </a:r>
            <a:r>
              <a:rPr lang="en-GB"/>
              <a:t> </a:t>
            </a:r>
            <a:r>
              <a:rPr lang="en-GB" err="1"/>
              <a:t>tortor</a:t>
            </a:r>
            <a:r>
              <a:rPr lang="en-GB"/>
              <a:t> at, </a:t>
            </a:r>
            <a:r>
              <a:rPr lang="en-GB" err="1"/>
              <a:t>molestie</a:t>
            </a:r>
            <a:r>
              <a:rPr lang="en-GB"/>
              <a:t> lacus. Maecenas </a:t>
            </a:r>
            <a:r>
              <a:rPr lang="en-GB" err="1"/>
              <a:t>malesuada</a:t>
            </a:r>
            <a:r>
              <a:rPr lang="en-GB"/>
              <a:t> </a:t>
            </a:r>
            <a:r>
              <a:rPr lang="en-GB" err="1"/>
              <a:t>imperdiet</a:t>
            </a:r>
            <a:r>
              <a:rPr lang="en-GB"/>
              <a:t> </a:t>
            </a:r>
            <a:r>
              <a:rPr lang="en-GB" err="1"/>
              <a:t>dolor</a:t>
            </a:r>
            <a:r>
              <a:rPr lang="en-GB"/>
              <a:t>, a porta </a:t>
            </a:r>
            <a:r>
              <a:rPr lang="en-GB" err="1"/>
              <a:t>justo</a:t>
            </a:r>
            <a:r>
              <a:rPr lang="en-GB"/>
              <a:t>. </a:t>
            </a:r>
            <a:r>
              <a:rPr lang="en-GB" err="1"/>
              <a:t>Suspendisse</a:t>
            </a:r>
            <a:r>
              <a:rPr lang="en-GB"/>
              <a:t> </a:t>
            </a:r>
            <a:r>
              <a:rPr lang="en-GB" err="1"/>
              <a:t>rhoncus</a:t>
            </a:r>
            <a:r>
              <a:rPr lang="en-GB"/>
              <a:t> </a:t>
            </a:r>
            <a:r>
              <a:rPr lang="en-GB" err="1"/>
              <a:t>enim</a:t>
            </a:r>
            <a:r>
              <a:rPr lang="en-GB"/>
              <a:t> at ipsum </a:t>
            </a:r>
            <a:r>
              <a:rPr lang="en-GB" err="1"/>
              <a:t>viverra</a:t>
            </a:r>
            <a:r>
              <a:rPr lang="en-GB"/>
              <a:t> </a:t>
            </a:r>
            <a:r>
              <a:rPr lang="en-GB" err="1"/>
              <a:t>interdum</a:t>
            </a:r>
            <a:r>
              <a:rPr lang="en-GB"/>
              <a:t>. </a:t>
            </a:r>
          </a:p>
          <a:p>
            <a:pPr lvl="0"/>
            <a:r>
              <a:rPr lang="en-GB" err="1"/>
              <a:t>Sed</a:t>
            </a:r>
            <a:r>
              <a:rPr lang="en-GB"/>
              <a:t> </a:t>
            </a:r>
            <a:r>
              <a:rPr lang="en-GB" err="1"/>
              <a:t>pulvinar</a:t>
            </a:r>
            <a:r>
              <a:rPr lang="en-GB"/>
              <a:t> </a:t>
            </a:r>
            <a:r>
              <a:rPr lang="en-GB" err="1"/>
              <a:t>justo</a:t>
            </a:r>
            <a:r>
              <a:rPr lang="en-GB"/>
              <a:t> a </a:t>
            </a:r>
            <a:r>
              <a:rPr lang="en-GB" err="1"/>
              <a:t>commodo</a:t>
            </a:r>
            <a:r>
              <a:rPr lang="en-GB"/>
              <a:t> </a:t>
            </a:r>
            <a:r>
              <a:rPr lang="en-GB" err="1"/>
              <a:t>faucibus</a:t>
            </a:r>
            <a:r>
              <a:rPr lang="en-GB"/>
              <a:t>. Nam </a:t>
            </a:r>
            <a:r>
              <a:rPr lang="en-GB" err="1"/>
              <a:t>auctor</a:t>
            </a:r>
            <a:r>
              <a:rPr lang="en-GB"/>
              <a:t> </a:t>
            </a:r>
            <a:r>
              <a:rPr lang="en-GB" err="1"/>
              <a:t>risus</a:t>
            </a:r>
            <a:r>
              <a:rPr lang="en-GB"/>
              <a:t> in </a:t>
            </a:r>
            <a:r>
              <a:rPr lang="en-GB" err="1"/>
              <a:t>erat</a:t>
            </a:r>
            <a:r>
              <a:rPr lang="en-GB"/>
              <a:t> </a:t>
            </a:r>
            <a:r>
              <a:rPr lang="en-GB" err="1"/>
              <a:t>suscipit</a:t>
            </a:r>
            <a:r>
              <a:rPr lang="en-GB"/>
              <a:t>, vitae tempus </a:t>
            </a:r>
            <a:r>
              <a:rPr lang="en-GB" err="1"/>
              <a:t>lectus</a:t>
            </a:r>
            <a:r>
              <a:rPr lang="en-GB"/>
              <a:t> </a:t>
            </a:r>
            <a:r>
              <a:rPr lang="en-GB" err="1"/>
              <a:t>aliquet</a:t>
            </a:r>
            <a:r>
              <a:rPr lang="en-GB"/>
              <a:t>. </a:t>
            </a:r>
          </a:p>
        </p:txBody>
      </p:sp>
      <p:sp>
        <p:nvSpPr>
          <p:cNvPr id="19" name="Text Placeholder 18"/>
          <p:cNvSpPr>
            <a:spLocks noGrp="1"/>
          </p:cNvSpPr>
          <p:nvPr>
            <p:ph type="body" sz="quarter" idx="16" hasCustomPrompt="1"/>
          </p:nvPr>
        </p:nvSpPr>
        <p:spPr>
          <a:xfrm>
            <a:off x="515932" y="1752271"/>
            <a:ext cx="5256086" cy="511175"/>
          </a:xfrm>
          <a:prstGeom prst="rect">
            <a:avLst/>
          </a:prstGeom>
          <a:solidFill>
            <a:schemeClr val="accent1"/>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
        <p:nvSpPr>
          <p:cNvPr id="20" name="Text Placeholder 18"/>
          <p:cNvSpPr>
            <a:spLocks noGrp="1"/>
          </p:cNvSpPr>
          <p:nvPr>
            <p:ph type="body" sz="quarter" idx="17" hasCustomPrompt="1"/>
          </p:nvPr>
        </p:nvSpPr>
        <p:spPr>
          <a:xfrm>
            <a:off x="6419983" y="1752271"/>
            <a:ext cx="5256410" cy="511175"/>
          </a:xfrm>
          <a:prstGeom prst="rect">
            <a:avLst/>
          </a:prstGeom>
          <a:solidFill>
            <a:schemeClr val="accent4"/>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
        <p:nvSpPr>
          <p:cNvPr id="4" name="Slide Number Placeholder 3"/>
          <p:cNvSpPr>
            <a:spLocks noGrp="1"/>
          </p:cNvSpPr>
          <p:nvPr>
            <p:ph type="sldNum" sz="quarter" idx="20"/>
          </p:nvPr>
        </p:nvSpPr>
        <p:spPr/>
        <p:txBody>
          <a:bodyPr/>
          <a:lstStyle>
            <a:lvl1pPr>
              <a:defRPr>
                <a:solidFill>
                  <a:schemeClr val="tx1"/>
                </a:solidFill>
              </a:defRPr>
            </a:lvl1pPr>
          </a:lstStyle>
          <a:p>
            <a:fld id="{A36EBB71-1AEC-4D92-8A51-969FF0A7CB17}" type="slidenum">
              <a:rPr lang="en-GB" noProof="0" smtClean="0"/>
              <a:pPr/>
              <a:t>‹#›</a:t>
            </a:fld>
            <a:endParaRPr lang="en-GB" noProof="0"/>
          </a:p>
        </p:txBody>
      </p:sp>
      <p:sp>
        <p:nvSpPr>
          <p:cNvPr id="13" name="Text Placeholder 13"/>
          <p:cNvSpPr>
            <a:spLocks noGrp="1"/>
          </p:cNvSpPr>
          <p:nvPr>
            <p:ph type="body" sz="quarter" idx="14" hasCustomPrompt="1"/>
          </p:nvPr>
        </p:nvSpPr>
        <p:spPr>
          <a:xfrm>
            <a:off x="515938" y="908050"/>
            <a:ext cx="11160125" cy="579457"/>
          </a:xfrm>
          <a:prstGeom prst="rect">
            <a:avLst/>
          </a:prstGeom>
          <a:solidFill>
            <a:schemeClr val="bg1">
              <a:lumMod val="95000"/>
            </a:schemeClr>
          </a:solidFill>
        </p:spPr>
        <p:txBody>
          <a:bodyPr anchor="ctr">
            <a:normAutofit/>
          </a:bodyPr>
          <a:lstStyle>
            <a:lvl1pPr marL="0" indent="0" algn="ctr">
              <a:buNone/>
              <a:defRPr sz="14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This is a placeholder for a short introduction text to the slide. </a:t>
            </a:r>
            <a:r>
              <a:rPr lang="en-US" err="1"/>
              <a:t>Aliquam</a:t>
            </a:r>
            <a:r>
              <a:rPr lang="en-US"/>
              <a:t> </a:t>
            </a:r>
            <a:r>
              <a:rPr lang="en-US" err="1"/>
              <a:t>erat</a:t>
            </a:r>
            <a:r>
              <a:rPr lang="en-US"/>
              <a:t> </a:t>
            </a:r>
            <a:r>
              <a:rPr lang="en-US" err="1"/>
              <a:t>volutpat</a:t>
            </a:r>
            <a:r>
              <a:rPr lang="en-US"/>
              <a:t>. </a:t>
            </a:r>
            <a:br>
              <a:rPr lang="en-US"/>
            </a:br>
            <a:r>
              <a:rPr lang="en-US"/>
              <a:t>Nam vitae </a:t>
            </a:r>
            <a:r>
              <a:rPr lang="en-US" err="1"/>
              <a:t>vulputate</a:t>
            </a:r>
            <a:r>
              <a:rPr lang="en-US"/>
              <a:t> </a:t>
            </a:r>
            <a:r>
              <a:rPr lang="en-US" err="1"/>
              <a:t>tortor</a:t>
            </a:r>
            <a:r>
              <a:rPr lang="en-US"/>
              <a:t>. Nam </a:t>
            </a:r>
            <a:r>
              <a:rPr lang="en-US" err="1"/>
              <a:t>eget</a:t>
            </a:r>
            <a:r>
              <a:rPr lang="en-US"/>
              <a:t> </a:t>
            </a:r>
            <a:r>
              <a:rPr lang="en-US" err="1"/>
              <a:t>metus</a:t>
            </a:r>
            <a:r>
              <a:rPr lang="en-US"/>
              <a:t> </a:t>
            </a:r>
            <a:r>
              <a:rPr lang="en-US" err="1"/>
              <a:t>leo</a:t>
            </a:r>
            <a:r>
              <a:rPr lang="en-US"/>
              <a:t>. Maecenas dictum ex </a:t>
            </a:r>
            <a:r>
              <a:rPr lang="en-US" err="1"/>
              <a:t>sed</a:t>
            </a:r>
            <a:r>
              <a:rPr lang="en-US"/>
              <a:t> </a:t>
            </a:r>
            <a:r>
              <a:rPr lang="en-US" err="1"/>
              <a:t>neque</a:t>
            </a:r>
            <a:r>
              <a:rPr lang="en-US"/>
              <a:t> cursus </a:t>
            </a:r>
            <a:r>
              <a:rPr lang="en-US" err="1"/>
              <a:t>eleifend</a:t>
            </a:r>
            <a:r>
              <a:rPr lang="en-US"/>
              <a:t>. </a:t>
            </a:r>
            <a:r>
              <a:rPr lang="en-US" err="1"/>
              <a:t>Cras</a:t>
            </a:r>
            <a:r>
              <a:rPr lang="en-US"/>
              <a:t> </a:t>
            </a:r>
            <a:r>
              <a:rPr lang="en-US" err="1"/>
              <a:t>luctus</a:t>
            </a:r>
            <a:r>
              <a:rPr lang="en-US"/>
              <a:t> </a:t>
            </a:r>
            <a:r>
              <a:rPr lang="en-US" err="1"/>
              <a:t>bibendum</a:t>
            </a:r>
            <a:r>
              <a:rPr lang="en-US"/>
              <a:t> pharetra.</a:t>
            </a:r>
            <a:endParaRPr lang="en-GB"/>
          </a:p>
        </p:txBody>
      </p:sp>
      <p:cxnSp>
        <p:nvCxnSpPr>
          <p:cNvPr id="14" name="Straight Connector 13"/>
          <p:cNvCxnSpPr/>
          <p:nvPr/>
        </p:nvCxnSpPr>
        <p:spPr>
          <a:xfrm>
            <a:off x="6096000" y="1880963"/>
            <a:ext cx="0" cy="4390015"/>
          </a:xfrm>
          <a:prstGeom prst="line">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EEA98512-FF1C-E9F8-0C84-6B18DE95181E}"/>
              </a:ext>
            </a:extLst>
          </p:cNvPr>
          <p:cNvCxnSpPr/>
          <p:nvPr userDrawn="1"/>
        </p:nvCxnSpPr>
        <p:spPr>
          <a:xfrm>
            <a:off x="6096000" y="1880963"/>
            <a:ext cx="0" cy="4390015"/>
          </a:xfrm>
          <a:prstGeom prst="line">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3776615"/>
      </p:ext>
    </p:extLst>
  </p:cSld>
  <p:clrMapOvr>
    <a:masterClrMapping/>
  </p:clrMapOvr>
  <p:extLst>
    <p:ext uri="{DCECCB84-F9BA-43D5-87BE-67443E8EF086}">
      <p15:sldGuideLst xmlns:p15="http://schemas.microsoft.com/office/powerpoint/2012/main">
        <p15:guide id="11" orient="horz" pos="2160" userDrawn="1">
          <p15:clr>
            <a:srgbClr val="FBAE40"/>
          </p15:clr>
        </p15:guide>
        <p15:guide id="12" pos="3840" userDrawn="1">
          <p15:clr>
            <a:srgbClr val="FBAE40"/>
          </p15:clr>
        </p15:guide>
        <p15:guide id="13" orient="horz" pos="572" userDrawn="1">
          <p15:clr>
            <a:srgbClr val="FBAE40"/>
          </p15:clr>
        </p15:guide>
        <p15:guide id="14" pos="7355" userDrawn="1">
          <p15:clr>
            <a:srgbClr val="FBAE40"/>
          </p15:clr>
        </p15:guide>
        <p15:guide id="15" pos="325"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 column + 1 im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36EBB71-1AEC-4D92-8A51-969FF0A7CB17}" type="slidenum">
              <a:rPr lang="en-GB" smtClean="0"/>
              <a:pPr/>
              <a:t>‹#›</a:t>
            </a:fld>
            <a:endParaRPr lang="en-GB"/>
          </a:p>
        </p:txBody>
      </p:sp>
      <p:sp>
        <p:nvSpPr>
          <p:cNvPr id="4" name="Text Placeholder 9"/>
          <p:cNvSpPr>
            <a:spLocks noGrp="1"/>
          </p:cNvSpPr>
          <p:nvPr>
            <p:ph type="body" sz="quarter" idx="13" hasCustomPrompt="1"/>
          </p:nvPr>
        </p:nvSpPr>
        <p:spPr>
          <a:xfrm>
            <a:off x="678360" y="135266"/>
            <a:ext cx="11311642" cy="416620"/>
          </a:xfrm>
          <a:prstGeom prst="rect">
            <a:avLst/>
          </a:prstGeom>
        </p:spPr>
        <p:txBody>
          <a:bodyPr>
            <a:noAutofit/>
          </a:bodyPr>
          <a:lstStyle>
            <a:lvl1pPr marL="0" indent="0">
              <a:buNone/>
              <a:defRPr sz="2400" b="1">
                <a:solidFill>
                  <a:schemeClr val="tx1"/>
                </a:solidFill>
              </a:defRPr>
            </a:lvl1pPr>
          </a:lstStyle>
          <a:p>
            <a:pPr lvl="0"/>
            <a:r>
              <a:rPr lang="en-US"/>
              <a:t>[Add slide title here]</a:t>
            </a:r>
          </a:p>
        </p:txBody>
      </p:sp>
      <p:sp>
        <p:nvSpPr>
          <p:cNvPr id="5" name="Content Placeholder 2"/>
          <p:cNvSpPr>
            <a:spLocks noGrp="1"/>
          </p:cNvSpPr>
          <p:nvPr>
            <p:ph idx="1" hasCustomPrompt="1"/>
          </p:nvPr>
        </p:nvSpPr>
        <p:spPr>
          <a:xfrm>
            <a:off x="515938" y="2392070"/>
            <a:ext cx="5255755" cy="3989680"/>
          </a:xfrm>
          <a:prstGeom prst="rect">
            <a:avLst/>
          </a:prstGeom>
        </p:spPr>
        <p:txBody>
          <a:bodyPr>
            <a:normAutofit/>
          </a:bodyPr>
          <a:lstStyle>
            <a:lvl1pPr marL="342900" indent="-342900">
              <a:buClr>
                <a:schemeClr val="accent1"/>
              </a:buClr>
              <a:buSzPct val="80000"/>
              <a:buFont typeface="Bahnschrift SemiBold SemiConden" panose="020B0502040204020203" pitchFamily="34" charset="0"/>
              <a:buChar char="&gt;"/>
              <a:defRPr sz="1600" b="0">
                <a:solidFill>
                  <a:schemeClr val="tx1"/>
                </a:solidFill>
              </a:defRPr>
            </a:lvl1pPr>
            <a:lvl2pPr marL="457200" indent="0">
              <a:buNone/>
              <a:defRPr/>
            </a:lvl2pPr>
          </a:lstStyle>
          <a:p>
            <a:pPr lvl="0"/>
            <a:r>
              <a:rPr lang="pt-BR" err="1"/>
              <a:t>Sed</a:t>
            </a:r>
            <a:r>
              <a:rPr lang="pt-BR"/>
              <a:t> ac </a:t>
            </a:r>
            <a:r>
              <a:rPr lang="pt-BR" err="1"/>
              <a:t>elementum</a:t>
            </a:r>
            <a:r>
              <a:rPr lang="pt-BR"/>
              <a:t> ante, id </a:t>
            </a:r>
            <a:r>
              <a:rPr lang="pt-BR" err="1"/>
              <a:t>varius</a:t>
            </a:r>
            <a:r>
              <a:rPr lang="pt-BR"/>
              <a:t> </a:t>
            </a:r>
            <a:r>
              <a:rPr lang="pt-BR" err="1"/>
              <a:t>orci</a:t>
            </a:r>
            <a:r>
              <a:rPr lang="pt-BR"/>
              <a:t>. </a:t>
            </a:r>
            <a:r>
              <a:rPr lang="pt-BR" err="1"/>
              <a:t>Maecenas</a:t>
            </a:r>
            <a:r>
              <a:rPr lang="pt-BR"/>
              <a:t> </a:t>
            </a:r>
            <a:r>
              <a:rPr lang="pt-BR" err="1"/>
              <a:t>interdum</a:t>
            </a:r>
            <a:r>
              <a:rPr lang="pt-BR"/>
              <a:t> </a:t>
            </a:r>
            <a:r>
              <a:rPr lang="pt-BR" err="1"/>
              <a:t>ligula</a:t>
            </a:r>
            <a:r>
              <a:rPr lang="pt-BR"/>
              <a:t> </a:t>
            </a:r>
            <a:r>
              <a:rPr lang="pt-BR" err="1"/>
              <a:t>eget</a:t>
            </a:r>
            <a:r>
              <a:rPr lang="pt-BR"/>
              <a:t> </a:t>
            </a:r>
            <a:r>
              <a:rPr lang="pt-BR" err="1"/>
              <a:t>consectetur</a:t>
            </a:r>
            <a:r>
              <a:rPr lang="pt-BR"/>
              <a:t> </a:t>
            </a:r>
            <a:r>
              <a:rPr lang="pt-BR" err="1"/>
              <a:t>feugiat</a:t>
            </a:r>
            <a:r>
              <a:rPr lang="pt-BR"/>
              <a:t>. </a:t>
            </a:r>
          </a:p>
          <a:p>
            <a:pPr lvl="0"/>
            <a:r>
              <a:rPr lang="pt-BR" err="1"/>
              <a:t>Praesent</a:t>
            </a:r>
            <a:r>
              <a:rPr lang="pt-BR"/>
              <a:t> </a:t>
            </a:r>
            <a:r>
              <a:rPr lang="pt-BR" err="1"/>
              <a:t>elit</a:t>
            </a:r>
            <a:r>
              <a:rPr lang="pt-BR"/>
              <a:t> est, </a:t>
            </a:r>
            <a:r>
              <a:rPr lang="pt-BR" err="1"/>
              <a:t>accumsan</a:t>
            </a:r>
            <a:r>
              <a:rPr lang="pt-BR"/>
              <a:t> </a:t>
            </a:r>
            <a:r>
              <a:rPr lang="pt-BR" err="1"/>
              <a:t>eget</a:t>
            </a:r>
            <a:r>
              <a:rPr lang="pt-BR"/>
              <a:t> </a:t>
            </a:r>
            <a:r>
              <a:rPr lang="pt-BR" err="1"/>
              <a:t>consectetur</a:t>
            </a:r>
            <a:r>
              <a:rPr lang="pt-BR"/>
              <a:t> ac, </a:t>
            </a:r>
            <a:r>
              <a:rPr lang="pt-BR" err="1"/>
              <a:t>lacinia</a:t>
            </a:r>
            <a:r>
              <a:rPr lang="pt-BR"/>
              <a:t> id mi. </a:t>
            </a:r>
            <a:r>
              <a:rPr lang="pt-BR" err="1"/>
              <a:t>Duis</a:t>
            </a:r>
            <a:r>
              <a:rPr lang="pt-BR"/>
              <a:t> </a:t>
            </a:r>
            <a:r>
              <a:rPr lang="pt-BR" err="1"/>
              <a:t>molestie</a:t>
            </a:r>
            <a:r>
              <a:rPr lang="pt-BR"/>
              <a:t> </a:t>
            </a:r>
            <a:r>
              <a:rPr lang="pt-BR" err="1"/>
              <a:t>semper</a:t>
            </a:r>
            <a:r>
              <a:rPr lang="pt-BR"/>
              <a:t> nunc </a:t>
            </a:r>
            <a:r>
              <a:rPr lang="pt-BR" err="1"/>
              <a:t>venenatis</a:t>
            </a:r>
            <a:r>
              <a:rPr lang="pt-BR"/>
              <a:t> </a:t>
            </a:r>
            <a:r>
              <a:rPr lang="pt-BR" err="1"/>
              <a:t>posuere</a:t>
            </a:r>
            <a:r>
              <a:rPr lang="pt-BR"/>
              <a:t>. </a:t>
            </a:r>
          </a:p>
          <a:p>
            <a:pPr lvl="0"/>
            <a:r>
              <a:rPr lang="pt-BR"/>
              <a:t>In </a:t>
            </a:r>
            <a:r>
              <a:rPr lang="pt-BR" err="1"/>
              <a:t>maximus</a:t>
            </a:r>
            <a:r>
              <a:rPr lang="pt-BR"/>
              <a:t> </a:t>
            </a:r>
            <a:r>
              <a:rPr lang="pt-BR" err="1"/>
              <a:t>aliquam</a:t>
            </a:r>
            <a:r>
              <a:rPr lang="pt-BR"/>
              <a:t> </a:t>
            </a:r>
            <a:r>
              <a:rPr lang="pt-BR" err="1"/>
              <a:t>enim</a:t>
            </a:r>
            <a:r>
              <a:rPr lang="pt-BR"/>
              <a:t>, </a:t>
            </a:r>
            <a:r>
              <a:rPr lang="pt-BR" err="1"/>
              <a:t>pharetra</a:t>
            </a:r>
            <a:r>
              <a:rPr lang="pt-BR"/>
              <a:t> </a:t>
            </a:r>
            <a:r>
              <a:rPr lang="pt-BR" err="1"/>
              <a:t>imperdiet</a:t>
            </a:r>
            <a:r>
              <a:rPr lang="pt-BR"/>
              <a:t> massa tempus ut. In eu </a:t>
            </a:r>
            <a:r>
              <a:rPr lang="pt-BR" err="1"/>
              <a:t>odio</a:t>
            </a:r>
            <a:r>
              <a:rPr lang="pt-BR"/>
              <a:t> </a:t>
            </a:r>
            <a:r>
              <a:rPr lang="pt-BR" err="1"/>
              <a:t>at</a:t>
            </a:r>
            <a:r>
              <a:rPr lang="pt-BR"/>
              <a:t> </a:t>
            </a:r>
            <a:r>
              <a:rPr lang="pt-BR" err="1"/>
              <a:t>enim</a:t>
            </a:r>
            <a:r>
              <a:rPr lang="pt-BR"/>
              <a:t> </a:t>
            </a:r>
            <a:r>
              <a:rPr lang="pt-BR" err="1"/>
              <a:t>tristique</a:t>
            </a:r>
            <a:r>
              <a:rPr lang="pt-BR"/>
              <a:t> </a:t>
            </a:r>
            <a:r>
              <a:rPr lang="pt-BR" err="1"/>
              <a:t>pretium</a:t>
            </a:r>
            <a:r>
              <a:rPr lang="pt-BR"/>
              <a:t> eu </a:t>
            </a:r>
            <a:r>
              <a:rPr lang="pt-BR" err="1"/>
              <a:t>sed</a:t>
            </a:r>
            <a:r>
              <a:rPr lang="pt-BR"/>
              <a:t> ex. </a:t>
            </a:r>
          </a:p>
          <a:p>
            <a:pPr lvl="0"/>
            <a:r>
              <a:rPr lang="pt-BR" err="1"/>
              <a:t>Sed</a:t>
            </a:r>
            <a:r>
              <a:rPr lang="pt-BR"/>
              <a:t> </a:t>
            </a:r>
            <a:r>
              <a:rPr lang="pt-BR" err="1"/>
              <a:t>faucibus</a:t>
            </a:r>
            <a:r>
              <a:rPr lang="pt-BR"/>
              <a:t> </a:t>
            </a:r>
            <a:r>
              <a:rPr lang="pt-BR" err="1"/>
              <a:t>efficitur</a:t>
            </a:r>
            <a:r>
              <a:rPr lang="pt-BR"/>
              <a:t> </a:t>
            </a:r>
            <a:r>
              <a:rPr lang="pt-BR" err="1"/>
              <a:t>tortor</a:t>
            </a:r>
            <a:r>
              <a:rPr lang="pt-BR"/>
              <a:t> </a:t>
            </a:r>
            <a:r>
              <a:rPr lang="pt-BR" err="1"/>
              <a:t>vel</a:t>
            </a:r>
            <a:r>
              <a:rPr lang="pt-BR"/>
              <a:t> </a:t>
            </a:r>
            <a:r>
              <a:rPr lang="pt-BR" err="1"/>
              <a:t>suscipit</a:t>
            </a:r>
            <a:r>
              <a:rPr lang="pt-BR"/>
              <a:t>. </a:t>
            </a:r>
            <a:r>
              <a:rPr lang="pt-BR" err="1"/>
              <a:t>Donec</a:t>
            </a:r>
            <a:r>
              <a:rPr lang="pt-BR"/>
              <a:t> </a:t>
            </a:r>
            <a:r>
              <a:rPr lang="pt-BR" err="1"/>
              <a:t>ligula</a:t>
            </a:r>
            <a:r>
              <a:rPr lang="pt-BR"/>
              <a:t> </a:t>
            </a:r>
            <a:r>
              <a:rPr lang="pt-BR" err="1"/>
              <a:t>enim</a:t>
            </a:r>
            <a:r>
              <a:rPr lang="pt-BR"/>
              <a:t>, </a:t>
            </a:r>
            <a:r>
              <a:rPr lang="pt-BR" err="1"/>
              <a:t>dapibus</a:t>
            </a:r>
            <a:r>
              <a:rPr lang="pt-BR"/>
              <a:t> </a:t>
            </a:r>
            <a:r>
              <a:rPr lang="pt-BR" err="1"/>
              <a:t>sit</a:t>
            </a:r>
            <a:r>
              <a:rPr lang="pt-BR"/>
              <a:t> </a:t>
            </a:r>
            <a:r>
              <a:rPr lang="pt-BR" err="1"/>
              <a:t>amet</a:t>
            </a:r>
            <a:r>
              <a:rPr lang="pt-BR"/>
              <a:t> urna </a:t>
            </a:r>
            <a:r>
              <a:rPr lang="pt-BR" err="1"/>
              <a:t>vel</a:t>
            </a:r>
            <a:r>
              <a:rPr lang="pt-BR"/>
              <a:t>, </a:t>
            </a:r>
            <a:r>
              <a:rPr lang="pt-BR" err="1"/>
              <a:t>convallis</a:t>
            </a:r>
            <a:r>
              <a:rPr lang="pt-BR"/>
              <a:t> </a:t>
            </a:r>
            <a:r>
              <a:rPr lang="pt-BR" err="1"/>
              <a:t>volutpat</a:t>
            </a:r>
            <a:r>
              <a:rPr lang="pt-BR"/>
              <a:t> </a:t>
            </a:r>
            <a:r>
              <a:rPr lang="pt-BR" err="1"/>
              <a:t>purus</a:t>
            </a:r>
            <a:r>
              <a:rPr lang="pt-BR"/>
              <a:t>. </a:t>
            </a:r>
          </a:p>
          <a:p>
            <a:pPr lvl="0"/>
            <a:r>
              <a:rPr lang="en-GB" err="1"/>
              <a:t>Curabitur</a:t>
            </a:r>
            <a:r>
              <a:rPr lang="en-GB"/>
              <a:t> at </a:t>
            </a:r>
            <a:r>
              <a:rPr lang="en-GB" err="1"/>
              <a:t>nisl</a:t>
            </a:r>
            <a:r>
              <a:rPr lang="en-GB"/>
              <a:t> </a:t>
            </a:r>
            <a:r>
              <a:rPr lang="en-GB" err="1"/>
              <a:t>ultricies</a:t>
            </a:r>
            <a:r>
              <a:rPr lang="en-GB"/>
              <a:t>, </a:t>
            </a:r>
            <a:r>
              <a:rPr lang="en-GB" err="1"/>
              <a:t>facilisis</a:t>
            </a:r>
            <a:r>
              <a:rPr lang="en-GB"/>
              <a:t> </a:t>
            </a:r>
            <a:r>
              <a:rPr lang="en-GB" err="1"/>
              <a:t>tortor</a:t>
            </a:r>
            <a:r>
              <a:rPr lang="en-GB"/>
              <a:t> at, </a:t>
            </a:r>
            <a:r>
              <a:rPr lang="en-GB" err="1"/>
              <a:t>molestie</a:t>
            </a:r>
            <a:r>
              <a:rPr lang="en-GB"/>
              <a:t> lacus. Maecenas </a:t>
            </a:r>
            <a:r>
              <a:rPr lang="en-GB" err="1"/>
              <a:t>malesuada</a:t>
            </a:r>
            <a:r>
              <a:rPr lang="en-GB"/>
              <a:t> </a:t>
            </a:r>
            <a:r>
              <a:rPr lang="en-GB" err="1"/>
              <a:t>imperdiet</a:t>
            </a:r>
            <a:r>
              <a:rPr lang="en-GB"/>
              <a:t> </a:t>
            </a:r>
            <a:r>
              <a:rPr lang="en-GB" err="1"/>
              <a:t>dolor</a:t>
            </a:r>
            <a:r>
              <a:rPr lang="en-GB"/>
              <a:t>, a porta </a:t>
            </a:r>
            <a:r>
              <a:rPr lang="en-GB" err="1"/>
              <a:t>justo</a:t>
            </a:r>
            <a:r>
              <a:rPr lang="en-GB"/>
              <a:t>. </a:t>
            </a:r>
            <a:r>
              <a:rPr lang="en-GB" err="1"/>
              <a:t>Suspendisse</a:t>
            </a:r>
            <a:r>
              <a:rPr lang="en-GB"/>
              <a:t> </a:t>
            </a:r>
            <a:r>
              <a:rPr lang="en-GB" err="1"/>
              <a:t>rhoncus</a:t>
            </a:r>
            <a:r>
              <a:rPr lang="en-GB"/>
              <a:t> </a:t>
            </a:r>
            <a:r>
              <a:rPr lang="en-GB" err="1"/>
              <a:t>enim</a:t>
            </a:r>
            <a:r>
              <a:rPr lang="en-GB"/>
              <a:t> at ipsum </a:t>
            </a:r>
            <a:r>
              <a:rPr lang="en-GB" err="1"/>
              <a:t>viverra</a:t>
            </a:r>
            <a:r>
              <a:rPr lang="en-GB"/>
              <a:t> </a:t>
            </a:r>
            <a:r>
              <a:rPr lang="en-GB" err="1"/>
              <a:t>interdum</a:t>
            </a:r>
            <a:r>
              <a:rPr lang="en-GB"/>
              <a:t>. </a:t>
            </a:r>
          </a:p>
          <a:p>
            <a:pPr lvl="0"/>
            <a:r>
              <a:rPr lang="en-GB" err="1"/>
              <a:t>Sed</a:t>
            </a:r>
            <a:r>
              <a:rPr lang="en-GB"/>
              <a:t> </a:t>
            </a:r>
            <a:r>
              <a:rPr lang="en-GB" err="1"/>
              <a:t>pulvinar</a:t>
            </a:r>
            <a:r>
              <a:rPr lang="en-GB"/>
              <a:t> </a:t>
            </a:r>
            <a:r>
              <a:rPr lang="en-GB" err="1"/>
              <a:t>justo</a:t>
            </a:r>
            <a:r>
              <a:rPr lang="en-GB"/>
              <a:t> a </a:t>
            </a:r>
            <a:r>
              <a:rPr lang="en-GB" err="1"/>
              <a:t>commodo</a:t>
            </a:r>
            <a:r>
              <a:rPr lang="en-GB"/>
              <a:t> </a:t>
            </a:r>
            <a:r>
              <a:rPr lang="en-GB" err="1"/>
              <a:t>faucibus</a:t>
            </a:r>
            <a:r>
              <a:rPr lang="en-GB"/>
              <a:t>. Nam </a:t>
            </a:r>
            <a:r>
              <a:rPr lang="en-GB" err="1"/>
              <a:t>auctor</a:t>
            </a:r>
            <a:r>
              <a:rPr lang="en-GB"/>
              <a:t> </a:t>
            </a:r>
            <a:r>
              <a:rPr lang="en-GB" err="1"/>
              <a:t>risus</a:t>
            </a:r>
            <a:r>
              <a:rPr lang="en-GB"/>
              <a:t> in </a:t>
            </a:r>
            <a:r>
              <a:rPr lang="en-GB" err="1"/>
              <a:t>erat</a:t>
            </a:r>
            <a:r>
              <a:rPr lang="en-GB"/>
              <a:t> </a:t>
            </a:r>
            <a:r>
              <a:rPr lang="en-GB" err="1"/>
              <a:t>suscipit</a:t>
            </a:r>
            <a:r>
              <a:rPr lang="en-GB"/>
              <a:t>, vitae tempus </a:t>
            </a:r>
            <a:r>
              <a:rPr lang="en-GB" err="1"/>
              <a:t>lectus</a:t>
            </a:r>
            <a:r>
              <a:rPr lang="en-GB"/>
              <a:t> </a:t>
            </a:r>
            <a:r>
              <a:rPr lang="en-GB" err="1"/>
              <a:t>aliquet</a:t>
            </a:r>
            <a:r>
              <a:rPr lang="en-GB"/>
              <a:t>. </a:t>
            </a:r>
          </a:p>
        </p:txBody>
      </p:sp>
      <p:sp>
        <p:nvSpPr>
          <p:cNvPr id="6" name="Text Placeholder 18"/>
          <p:cNvSpPr>
            <a:spLocks noGrp="1"/>
          </p:cNvSpPr>
          <p:nvPr>
            <p:ph type="body" sz="quarter" idx="16" hasCustomPrompt="1"/>
          </p:nvPr>
        </p:nvSpPr>
        <p:spPr>
          <a:xfrm>
            <a:off x="515932" y="1752271"/>
            <a:ext cx="5256086" cy="511175"/>
          </a:xfrm>
          <a:prstGeom prst="rect">
            <a:avLst/>
          </a:prstGeom>
          <a:solidFill>
            <a:schemeClr val="accent1"/>
          </a:solidFill>
        </p:spPr>
        <p:txBody>
          <a:bodyPr lIns="180000" anchor="ctr"/>
          <a:lstStyle>
            <a:lvl1pPr marL="0" indent="0" algn="ctr">
              <a:buNone/>
              <a:defRPr sz="1800" b="1" baseline="0">
                <a:solidFill>
                  <a:schemeClr val="bg1"/>
                </a:solidFill>
              </a:defRPr>
            </a:lvl1pPr>
          </a:lstStyle>
          <a:p>
            <a:pPr lvl="0"/>
            <a:r>
              <a:rPr lang="en-US"/>
              <a:t>[Insert the title of this column here]</a:t>
            </a:r>
            <a:endParaRPr lang="en-GB"/>
          </a:p>
        </p:txBody>
      </p:sp>
      <p:sp>
        <p:nvSpPr>
          <p:cNvPr id="7" name="Text Placeholder 13"/>
          <p:cNvSpPr>
            <a:spLocks noGrp="1"/>
          </p:cNvSpPr>
          <p:nvPr>
            <p:ph type="body" sz="quarter" idx="14" hasCustomPrompt="1"/>
          </p:nvPr>
        </p:nvSpPr>
        <p:spPr>
          <a:xfrm>
            <a:off x="515938" y="908050"/>
            <a:ext cx="11160125" cy="579457"/>
          </a:xfrm>
          <a:prstGeom prst="rect">
            <a:avLst/>
          </a:prstGeom>
          <a:solidFill>
            <a:schemeClr val="bg1">
              <a:lumMod val="95000"/>
            </a:schemeClr>
          </a:solidFill>
        </p:spPr>
        <p:txBody>
          <a:bodyPr anchor="ctr">
            <a:normAutofit/>
          </a:bodyPr>
          <a:lstStyle>
            <a:lvl1pPr marL="0" indent="0" algn="ctr">
              <a:buNone/>
              <a:defRPr sz="1400" baseline="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This is a placeholder for a short introduction text to the slide. </a:t>
            </a:r>
            <a:r>
              <a:rPr lang="en-US" err="1"/>
              <a:t>Aliquam</a:t>
            </a:r>
            <a:r>
              <a:rPr lang="en-US"/>
              <a:t> </a:t>
            </a:r>
            <a:r>
              <a:rPr lang="en-US" err="1"/>
              <a:t>erat</a:t>
            </a:r>
            <a:r>
              <a:rPr lang="en-US"/>
              <a:t> </a:t>
            </a:r>
            <a:r>
              <a:rPr lang="en-US" err="1"/>
              <a:t>volutpat</a:t>
            </a:r>
            <a:r>
              <a:rPr lang="en-US"/>
              <a:t>. </a:t>
            </a:r>
            <a:br>
              <a:rPr lang="en-US"/>
            </a:br>
            <a:r>
              <a:rPr lang="en-US"/>
              <a:t>Nam vitae </a:t>
            </a:r>
            <a:r>
              <a:rPr lang="en-US" err="1"/>
              <a:t>vulputate</a:t>
            </a:r>
            <a:r>
              <a:rPr lang="en-US"/>
              <a:t> </a:t>
            </a:r>
            <a:r>
              <a:rPr lang="en-US" err="1"/>
              <a:t>tortor</a:t>
            </a:r>
            <a:r>
              <a:rPr lang="en-US"/>
              <a:t>. Nam </a:t>
            </a:r>
            <a:r>
              <a:rPr lang="en-US" err="1"/>
              <a:t>eget</a:t>
            </a:r>
            <a:r>
              <a:rPr lang="en-US"/>
              <a:t> </a:t>
            </a:r>
            <a:r>
              <a:rPr lang="en-US" err="1"/>
              <a:t>metus</a:t>
            </a:r>
            <a:r>
              <a:rPr lang="en-US"/>
              <a:t> </a:t>
            </a:r>
            <a:r>
              <a:rPr lang="en-US" err="1"/>
              <a:t>leo</a:t>
            </a:r>
            <a:r>
              <a:rPr lang="en-US"/>
              <a:t>. Maecenas dictum ex </a:t>
            </a:r>
            <a:r>
              <a:rPr lang="en-US" err="1"/>
              <a:t>sed</a:t>
            </a:r>
            <a:r>
              <a:rPr lang="en-US"/>
              <a:t> </a:t>
            </a:r>
            <a:r>
              <a:rPr lang="en-US" err="1"/>
              <a:t>neque</a:t>
            </a:r>
            <a:r>
              <a:rPr lang="en-US"/>
              <a:t> cursus </a:t>
            </a:r>
            <a:r>
              <a:rPr lang="en-US" err="1"/>
              <a:t>eleifend</a:t>
            </a:r>
            <a:r>
              <a:rPr lang="en-US"/>
              <a:t>. </a:t>
            </a:r>
            <a:r>
              <a:rPr lang="en-US" err="1"/>
              <a:t>Cras</a:t>
            </a:r>
            <a:r>
              <a:rPr lang="en-US"/>
              <a:t> </a:t>
            </a:r>
            <a:r>
              <a:rPr lang="en-US" err="1"/>
              <a:t>luctus</a:t>
            </a:r>
            <a:r>
              <a:rPr lang="en-US"/>
              <a:t> </a:t>
            </a:r>
            <a:r>
              <a:rPr lang="en-US" err="1"/>
              <a:t>bibendum</a:t>
            </a:r>
            <a:r>
              <a:rPr lang="en-US"/>
              <a:t> pharetra.</a:t>
            </a:r>
            <a:endParaRPr lang="en-GB"/>
          </a:p>
        </p:txBody>
      </p:sp>
      <p:cxnSp>
        <p:nvCxnSpPr>
          <p:cNvPr id="8" name="Straight Connector 7"/>
          <p:cNvCxnSpPr/>
          <p:nvPr/>
        </p:nvCxnSpPr>
        <p:spPr>
          <a:xfrm>
            <a:off x="6096000" y="1991735"/>
            <a:ext cx="0" cy="4390015"/>
          </a:xfrm>
          <a:prstGeom prst="line">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75BEFAA2-125E-A4AD-5535-25F43B80157F}"/>
              </a:ext>
            </a:extLst>
          </p:cNvPr>
          <p:cNvCxnSpPr/>
          <p:nvPr userDrawn="1"/>
        </p:nvCxnSpPr>
        <p:spPr>
          <a:xfrm>
            <a:off x="6096000" y="1991735"/>
            <a:ext cx="0" cy="4390015"/>
          </a:xfrm>
          <a:prstGeom prst="line">
            <a:avLst/>
          </a:prstGeom>
          <a:ln>
            <a:solidFill>
              <a:schemeClr val="bg1">
                <a:lumMod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407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9240621" y="6492873"/>
            <a:ext cx="2743200" cy="365125"/>
          </a:xfrm>
          <a:prstGeom prst="rect">
            <a:avLst/>
          </a:prstGeom>
        </p:spPr>
        <p:txBody>
          <a:bodyPr vert="horz" lIns="91440" tIns="45720" rIns="91440" bIns="45720" rtlCol="0" anchor="ctr"/>
          <a:lstStyle>
            <a:lvl1pPr algn="r">
              <a:defRPr sz="900">
                <a:solidFill>
                  <a:schemeClr val="tx1"/>
                </a:solidFill>
                <a:latin typeface="+mj-lt"/>
              </a:defRPr>
            </a:lvl1pPr>
          </a:lstStyle>
          <a:p>
            <a:fld id="{A36EBB71-1AEC-4D92-8A51-969FF0A7CB17}" type="slidenum">
              <a:rPr lang="en-GB" smtClean="0"/>
              <a:pPr/>
              <a:t>‹#›</a:t>
            </a:fld>
            <a:endParaRPr lang="en-GB"/>
          </a:p>
        </p:txBody>
      </p:sp>
      <p:sp>
        <p:nvSpPr>
          <p:cNvPr id="8" name="Title 1"/>
          <p:cNvSpPr txBox="1">
            <a:spLocks/>
          </p:cNvSpPr>
          <p:nvPr/>
        </p:nvSpPr>
        <p:spPr>
          <a:xfrm>
            <a:off x="115299" y="128526"/>
            <a:ext cx="11961274" cy="424732"/>
          </a:xfrm>
          <a:prstGeom prst="rect">
            <a:avLst/>
          </a:prstGeom>
          <a:solidFill>
            <a:schemeClr val="bg1">
              <a:lumMod val="95000"/>
            </a:schemeClr>
          </a:solidFill>
        </p:spPr>
        <p:txBody>
          <a:bodyPr/>
          <a:lstStyle>
            <a:lvl1pPr algn="l" defTabSz="914400" rtl="0" eaLnBrk="1" latinLnBrk="0" hangingPunct="1">
              <a:lnSpc>
                <a:spcPct val="90000"/>
              </a:lnSpc>
              <a:spcBef>
                <a:spcPct val="0"/>
              </a:spcBef>
              <a:buNone/>
              <a:defRPr sz="2400" kern="1200" baseline="0">
                <a:solidFill>
                  <a:schemeClr val="bg1">
                    <a:lumMod val="50000"/>
                  </a:schemeClr>
                </a:solidFill>
                <a:latin typeface="Arial Narrow" panose="020B0606020202030204" pitchFamily="34" charset="0"/>
                <a:ea typeface="+mj-ea"/>
                <a:cs typeface="+mj-cs"/>
              </a:defRPr>
            </a:lvl1pPr>
          </a:lstStyle>
          <a:p>
            <a:pPr marL="324000"/>
            <a:endParaRPr lang="es-ES" b="1"/>
          </a:p>
        </p:txBody>
      </p:sp>
      <p:pic>
        <p:nvPicPr>
          <p:cNvPr id="9" name="Picture 8"/>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61347" y="31359"/>
            <a:ext cx="385398" cy="619065"/>
          </a:xfrm>
          <a:prstGeom prst="rect">
            <a:avLst/>
          </a:prstGeom>
        </p:spPr>
      </p:pic>
      <p:sp>
        <p:nvSpPr>
          <p:cNvPr id="11" name="Rectangle 10"/>
          <p:cNvSpPr/>
          <p:nvPr/>
        </p:nvSpPr>
        <p:spPr>
          <a:xfrm>
            <a:off x="11983821" y="128526"/>
            <a:ext cx="92752" cy="42473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itle 1"/>
          <p:cNvSpPr txBox="1">
            <a:spLocks/>
          </p:cNvSpPr>
          <p:nvPr/>
        </p:nvSpPr>
        <p:spPr>
          <a:xfrm>
            <a:off x="115299" y="128526"/>
            <a:ext cx="11961274" cy="424732"/>
          </a:xfrm>
          <a:prstGeom prst="rect">
            <a:avLst/>
          </a:prstGeom>
          <a:solidFill>
            <a:schemeClr val="bg1">
              <a:lumMod val="95000"/>
            </a:schemeClr>
          </a:solidFill>
        </p:spPr>
        <p:txBody>
          <a:bodyPr/>
          <a:lstStyle>
            <a:lvl1pPr algn="l" defTabSz="914400" rtl="0" eaLnBrk="1" latinLnBrk="0" hangingPunct="1">
              <a:lnSpc>
                <a:spcPct val="90000"/>
              </a:lnSpc>
              <a:spcBef>
                <a:spcPct val="0"/>
              </a:spcBef>
              <a:buNone/>
              <a:defRPr sz="2400" kern="1200" baseline="0">
                <a:solidFill>
                  <a:schemeClr val="bg1">
                    <a:lumMod val="50000"/>
                  </a:schemeClr>
                </a:solidFill>
                <a:latin typeface="Arial Narrow" panose="020B0606020202030204" pitchFamily="34" charset="0"/>
                <a:ea typeface="+mj-ea"/>
                <a:cs typeface="+mj-cs"/>
              </a:defRPr>
            </a:lvl1pPr>
          </a:lstStyle>
          <a:p>
            <a:pPr marL="324000"/>
            <a:endParaRPr lang="es-ES" b="1"/>
          </a:p>
        </p:txBody>
      </p:sp>
      <p:pic>
        <p:nvPicPr>
          <p:cNvPr id="12" name="Picture 11"/>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61347" y="31359"/>
            <a:ext cx="385398" cy="619065"/>
          </a:xfrm>
          <a:prstGeom prst="rect">
            <a:avLst/>
          </a:prstGeom>
        </p:spPr>
      </p:pic>
      <p:sp>
        <p:nvSpPr>
          <p:cNvPr id="13" name="Rectangle 12"/>
          <p:cNvSpPr/>
          <p:nvPr/>
        </p:nvSpPr>
        <p:spPr>
          <a:xfrm>
            <a:off x="11983821" y="128526"/>
            <a:ext cx="92752" cy="42473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8E03F954-8252-BA50-0113-3E29F6CF132C}"/>
              </a:ext>
            </a:extLst>
          </p:cNvPr>
          <p:cNvSpPr txBox="1">
            <a:spLocks/>
          </p:cNvSpPr>
          <p:nvPr userDrawn="1"/>
        </p:nvSpPr>
        <p:spPr>
          <a:xfrm>
            <a:off x="115299" y="128526"/>
            <a:ext cx="11961274" cy="424732"/>
          </a:xfrm>
          <a:prstGeom prst="rect">
            <a:avLst/>
          </a:prstGeom>
          <a:solidFill>
            <a:schemeClr val="bg1">
              <a:lumMod val="95000"/>
            </a:schemeClr>
          </a:solidFill>
        </p:spPr>
        <p:txBody>
          <a:bodyPr/>
          <a:lstStyle>
            <a:lvl1pPr algn="l" defTabSz="914400" rtl="0" eaLnBrk="1" latinLnBrk="0" hangingPunct="1">
              <a:lnSpc>
                <a:spcPct val="90000"/>
              </a:lnSpc>
              <a:spcBef>
                <a:spcPct val="0"/>
              </a:spcBef>
              <a:buNone/>
              <a:defRPr sz="2400" kern="1200" baseline="0">
                <a:solidFill>
                  <a:schemeClr val="bg1">
                    <a:lumMod val="50000"/>
                  </a:schemeClr>
                </a:solidFill>
                <a:latin typeface="Arial Narrow" panose="020B0606020202030204" pitchFamily="34" charset="0"/>
                <a:ea typeface="+mj-ea"/>
                <a:cs typeface="+mj-cs"/>
              </a:defRPr>
            </a:lvl1pPr>
          </a:lstStyle>
          <a:p>
            <a:pPr marL="324000"/>
            <a:endParaRPr lang="es-ES" b="1"/>
          </a:p>
        </p:txBody>
      </p:sp>
      <p:pic>
        <p:nvPicPr>
          <p:cNvPr id="3" name="Picture 2">
            <a:extLst>
              <a:ext uri="{FF2B5EF4-FFF2-40B4-BE49-F238E27FC236}">
                <a16:creationId xmlns:a16="http://schemas.microsoft.com/office/drawing/2014/main" id="{CFDAC613-5689-961A-DFFC-AFCBC3528420}"/>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61347" y="31359"/>
            <a:ext cx="385398" cy="619065"/>
          </a:xfrm>
          <a:prstGeom prst="rect">
            <a:avLst/>
          </a:prstGeom>
        </p:spPr>
      </p:pic>
      <p:sp>
        <p:nvSpPr>
          <p:cNvPr id="4" name="Rectangle 3">
            <a:extLst>
              <a:ext uri="{FF2B5EF4-FFF2-40B4-BE49-F238E27FC236}">
                <a16:creationId xmlns:a16="http://schemas.microsoft.com/office/drawing/2014/main" id="{AEDB7A36-C32F-4746-CC88-0FDD2C3FEE31}"/>
              </a:ext>
            </a:extLst>
          </p:cNvPr>
          <p:cNvSpPr/>
          <p:nvPr userDrawn="1"/>
        </p:nvSpPr>
        <p:spPr>
          <a:xfrm>
            <a:off x="11983821" y="128526"/>
            <a:ext cx="92752" cy="424732"/>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186DDA75-54ED-FD52-AB07-7C23BB0468BF}"/>
              </a:ext>
            </a:extLst>
          </p:cNvPr>
          <p:cNvSpPr txBox="1"/>
          <p:nvPr userDrawn="1">
            <p:extLst>
              <p:ext uri="{1162E1C5-73C7-4A58-AE30-91384D911F3F}">
                <p184:classification xmlns:p184="http://schemas.microsoft.com/office/powerpoint/2018/4/main" val="ftr"/>
              </p:ext>
            </p:extLst>
          </p:nvPr>
        </p:nvSpPr>
        <p:spPr>
          <a:xfrm>
            <a:off x="5237163" y="6642100"/>
            <a:ext cx="1746250" cy="152400"/>
          </a:xfrm>
          <a:prstGeom prst="rect">
            <a:avLst/>
          </a:prstGeom>
        </p:spPr>
        <p:txBody>
          <a:bodyPr horzOverflow="overflow" lIns="0" tIns="0" rIns="0" bIns="0">
            <a:spAutoFit/>
          </a:bodyPr>
          <a:lstStyle/>
          <a:p>
            <a:pPr algn="l"/>
            <a:r>
              <a:rPr lang="en-US" sz="1000">
                <a:solidFill>
                  <a:srgbClr val="0000FF"/>
                </a:solidFill>
                <a:latin typeface="Calibri" panose="020F0502020204030204" pitchFamily="34" charset="0"/>
                <a:ea typeface="Calibri" panose="020F0502020204030204" pitchFamily="34" charset="0"/>
                <a:cs typeface="Calibri" panose="020F0502020204030204" pitchFamily="34" charset="0"/>
              </a:rPr>
              <a:t>Restricted Use - À usage restreint</a:t>
            </a:r>
          </a:p>
        </p:txBody>
      </p:sp>
    </p:spTree>
    <p:extLst>
      <p:ext uri="{BB962C8B-B14F-4D97-AF65-F5344CB8AC3E}">
        <p14:creationId xmlns:p14="http://schemas.microsoft.com/office/powerpoint/2010/main" val="2131104313"/>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685" r:id="rId20"/>
    <p:sldLayoutId id="2147483700" r:id="rId21"/>
    <p:sldLayoutId id="2147483665" r:id="rId22"/>
    <p:sldLayoutId id="2147483678" r:id="rId23"/>
    <p:sldLayoutId id="2147483683" r:id="rId24"/>
    <p:sldLayoutId id="2147483702" r:id="rId25"/>
    <p:sldLayoutId id="2147483698" r:id="rId26"/>
    <p:sldLayoutId id="2147483701" r:id="rId27"/>
    <p:sldLayoutId id="2147483699" r:id="rId28"/>
    <p:sldLayoutId id="2147483723" r:id="rId29"/>
  </p:sldLayoutIdLst>
  <p:hf hdr="0" dt="0"/>
  <p:txStyles>
    <p:titleStyle>
      <a:lvl1pPr algn="l" defTabSz="914400" rtl="0" eaLnBrk="1" latinLnBrk="0" hangingPunct="1">
        <a:lnSpc>
          <a:spcPct val="90000"/>
        </a:lnSpc>
        <a:spcBef>
          <a:spcPct val="0"/>
        </a:spcBef>
        <a:buNone/>
        <a:defRPr sz="2400" kern="1200" baseline="0">
          <a:solidFill>
            <a:schemeClr val="bg1">
              <a:lumMod val="50000"/>
            </a:schemeClr>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lumMod val="65000"/>
              <a:lumOff val="35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355">
          <p15:clr>
            <a:srgbClr val="F26B43"/>
          </p15:clr>
        </p15:guide>
        <p15:guide id="4" pos="325">
          <p15:clr>
            <a:srgbClr val="F26B43"/>
          </p15:clr>
        </p15:guide>
        <p15:guide id="5" orient="horz" pos="572">
          <p15:clr>
            <a:srgbClr val="F26B43"/>
          </p15:clr>
        </p15:guide>
        <p15:guide id="6" orient="horz" pos="40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oe.cd/60N" TargetMode="Externa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jpe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4"/>
          </p:nvPr>
        </p:nvSpPr>
        <p:spPr>
          <a:xfrm>
            <a:off x="1020763" y="3098876"/>
            <a:ext cx="10150475" cy="660249"/>
          </a:xfrm>
        </p:spPr>
        <p:txBody>
          <a:bodyPr/>
          <a:lstStyle/>
          <a:p>
            <a:r>
              <a:rPr lang="en-GB" dirty="0"/>
              <a:t>Citizen participation in local development</a:t>
            </a:r>
          </a:p>
        </p:txBody>
      </p:sp>
      <p:sp>
        <p:nvSpPr>
          <p:cNvPr id="4" name="Text Placeholder 3"/>
          <p:cNvSpPr>
            <a:spLocks noGrp="1"/>
          </p:cNvSpPr>
          <p:nvPr>
            <p:ph type="body" sz="quarter" idx="15"/>
          </p:nvPr>
        </p:nvSpPr>
        <p:spPr>
          <a:xfrm>
            <a:off x="1020763" y="4027301"/>
            <a:ext cx="10150475" cy="660249"/>
          </a:xfrm>
        </p:spPr>
        <p:txBody>
          <a:bodyPr>
            <a:noAutofit/>
          </a:bodyPr>
          <a:lstStyle/>
          <a:p>
            <a:r>
              <a:rPr lang="en-GB" sz="2800" dirty="0"/>
              <a:t>Methods, tools and lessons learned from 11 pilots across the EU</a:t>
            </a:r>
          </a:p>
        </p:txBody>
      </p:sp>
      <p:sp>
        <p:nvSpPr>
          <p:cNvPr id="6" name="Text Placeholder 5"/>
          <p:cNvSpPr>
            <a:spLocks noGrp="1"/>
          </p:cNvSpPr>
          <p:nvPr>
            <p:ph type="body" sz="quarter" idx="16"/>
          </p:nvPr>
        </p:nvSpPr>
        <p:spPr>
          <a:xfrm>
            <a:off x="2662942" y="5291577"/>
            <a:ext cx="6866117" cy="328273"/>
          </a:xfrm>
        </p:spPr>
        <p:txBody>
          <a:bodyPr>
            <a:normAutofit lnSpcReduction="10000"/>
          </a:bodyPr>
          <a:lstStyle/>
          <a:p>
            <a:r>
              <a:rPr lang="en-GB" sz="1800" dirty="0"/>
              <a:t>26 November 2025</a:t>
            </a:r>
          </a:p>
        </p:txBody>
      </p:sp>
      <p:sp>
        <p:nvSpPr>
          <p:cNvPr id="3" name="Text Placeholder 5">
            <a:extLst>
              <a:ext uri="{FF2B5EF4-FFF2-40B4-BE49-F238E27FC236}">
                <a16:creationId xmlns:a16="http://schemas.microsoft.com/office/drawing/2014/main" id="{FAEE286A-5905-5F0D-8D8E-4A3BBACAB089}"/>
              </a:ext>
            </a:extLst>
          </p:cNvPr>
          <p:cNvSpPr txBox="1">
            <a:spLocks/>
          </p:cNvSpPr>
          <p:nvPr/>
        </p:nvSpPr>
        <p:spPr>
          <a:xfrm>
            <a:off x="243592" y="5749027"/>
            <a:ext cx="6866117" cy="966097"/>
          </a:xfrm>
          <a:prstGeom prst="rect">
            <a:avLst/>
          </a:prstGeom>
        </p:spPr>
        <p:txBody>
          <a:bodyPr>
            <a:normAutofit fontScale="77500" lnSpcReduction="20000"/>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kern="1200">
                <a:solidFill>
                  <a:schemeClr val="tx1"/>
                </a:solidFill>
                <a:latin typeface="Arial Narrow" panose="020B060602020203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b="1" kern="1200">
                <a:solidFill>
                  <a:schemeClr val="tx1">
                    <a:lumMod val="65000"/>
                    <a:lumOff val="35000"/>
                  </a:schemeClr>
                </a:solidFill>
                <a:latin typeface="Arial Narrow" panose="020B060602020203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20000"/>
              </a:lnSpc>
              <a:spcBef>
                <a:spcPts val="0"/>
              </a:spcBef>
            </a:pPr>
            <a:r>
              <a:rPr lang="en-GB" sz="1800" dirty="0">
                <a:solidFill>
                  <a:srgbClr val="07809F"/>
                </a:solidFill>
              </a:rPr>
              <a:t>Giulia Cibrario</a:t>
            </a:r>
          </a:p>
          <a:p>
            <a:pPr algn="l">
              <a:lnSpc>
                <a:spcPct val="120000"/>
              </a:lnSpc>
              <a:spcBef>
                <a:spcPts val="0"/>
              </a:spcBef>
            </a:pPr>
            <a:r>
              <a:rPr lang="en-GB" sz="1800" dirty="0"/>
              <a:t>Policy Analyst</a:t>
            </a:r>
          </a:p>
          <a:p>
            <a:pPr algn="l">
              <a:lnSpc>
                <a:spcPct val="120000"/>
              </a:lnSpc>
              <a:spcBef>
                <a:spcPts val="0"/>
              </a:spcBef>
            </a:pPr>
            <a:r>
              <a:rPr lang="en-GB" sz="1800" dirty="0"/>
              <a:t>Open Governance Unit</a:t>
            </a:r>
          </a:p>
          <a:p>
            <a:pPr algn="l">
              <a:lnSpc>
                <a:spcPct val="120000"/>
              </a:lnSpc>
              <a:spcBef>
                <a:spcPts val="0"/>
              </a:spcBef>
            </a:pPr>
            <a:r>
              <a:rPr lang="en-GB" sz="1800" dirty="0"/>
              <a:t>OECD Public Governance Directorate</a:t>
            </a:r>
          </a:p>
        </p:txBody>
      </p:sp>
    </p:spTree>
    <p:extLst>
      <p:ext uri="{BB962C8B-B14F-4D97-AF65-F5344CB8AC3E}">
        <p14:creationId xmlns:p14="http://schemas.microsoft.com/office/powerpoint/2010/main" val="2424220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51B44-93A2-0AB5-A8BF-75A74FB8ABC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4B1A538-C7CE-377D-6DB3-83084B4CAED9}"/>
              </a:ext>
            </a:extLst>
          </p:cNvPr>
          <p:cNvSpPr>
            <a:spLocks noGrp="1"/>
          </p:cNvSpPr>
          <p:nvPr>
            <p:ph type="body" sz="quarter" idx="13"/>
          </p:nvPr>
        </p:nvSpPr>
        <p:spPr/>
        <p:txBody>
          <a:bodyPr/>
          <a:lstStyle/>
          <a:p>
            <a:r>
              <a:rPr lang="en-US" dirty="0"/>
              <a:t>Participation in practice: insights from 11 pilots across the EU</a:t>
            </a:r>
          </a:p>
          <a:p>
            <a:endParaRPr lang="fr-FR" dirty="0"/>
          </a:p>
        </p:txBody>
      </p:sp>
      <p:sp>
        <p:nvSpPr>
          <p:cNvPr id="8" name="Text Placeholder 7">
            <a:extLst>
              <a:ext uri="{FF2B5EF4-FFF2-40B4-BE49-F238E27FC236}">
                <a16:creationId xmlns:a16="http://schemas.microsoft.com/office/drawing/2014/main" id="{42BFB6D9-5B6E-B850-EDF7-E44056E07E76}"/>
              </a:ext>
            </a:extLst>
          </p:cNvPr>
          <p:cNvSpPr>
            <a:spLocks noGrp="1"/>
          </p:cNvSpPr>
          <p:nvPr>
            <p:ph type="body" sz="quarter" idx="17"/>
          </p:nvPr>
        </p:nvSpPr>
        <p:spPr/>
        <p:txBody>
          <a:bodyPr/>
          <a:lstStyle/>
          <a:p>
            <a:r>
              <a:rPr lang="fr-FR" dirty="0"/>
              <a:t>Stages of the Policy Cycle</a:t>
            </a:r>
          </a:p>
        </p:txBody>
      </p:sp>
      <p:sp>
        <p:nvSpPr>
          <p:cNvPr id="9" name="Text Placeholder 8">
            <a:extLst>
              <a:ext uri="{FF2B5EF4-FFF2-40B4-BE49-F238E27FC236}">
                <a16:creationId xmlns:a16="http://schemas.microsoft.com/office/drawing/2014/main" id="{1361A561-8BFC-A43B-5D5C-B3C44012FC51}"/>
              </a:ext>
            </a:extLst>
          </p:cNvPr>
          <p:cNvSpPr>
            <a:spLocks noGrp="1"/>
          </p:cNvSpPr>
          <p:nvPr>
            <p:ph type="body" sz="quarter" idx="20"/>
          </p:nvPr>
        </p:nvSpPr>
        <p:spPr/>
        <p:txBody>
          <a:bodyPr/>
          <a:lstStyle/>
          <a:p>
            <a:r>
              <a:rPr lang="en-US" dirty="0"/>
              <a:t>Untapped potential of citizen participation at different stages of the policy cycle</a:t>
            </a:r>
          </a:p>
        </p:txBody>
      </p:sp>
      <p:sp>
        <p:nvSpPr>
          <p:cNvPr id="10" name="Text Placeholder 9">
            <a:extLst>
              <a:ext uri="{FF2B5EF4-FFF2-40B4-BE49-F238E27FC236}">
                <a16:creationId xmlns:a16="http://schemas.microsoft.com/office/drawing/2014/main" id="{5A7261E4-CB97-3E8C-BEF6-18BEC09C9B12}"/>
              </a:ext>
            </a:extLst>
          </p:cNvPr>
          <p:cNvSpPr>
            <a:spLocks noGrp="1"/>
          </p:cNvSpPr>
          <p:nvPr>
            <p:ph type="body" sz="quarter" idx="21"/>
          </p:nvPr>
        </p:nvSpPr>
        <p:spPr/>
        <p:txBody>
          <a:bodyPr/>
          <a:lstStyle/>
          <a:p>
            <a:r>
              <a:rPr lang="fr-FR" dirty="0"/>
              <a:t>Coordination</a:t>
            </a:r>
          </a:p>
        </p:txBody>
      </p:sp>
      <p:sp>
        <p:nvSpPr>
          <p:cNvPr id="11" name="Text Placeholder 10">
            <a:extLst>
              <a:ext uri="{FF2B5EF4-FFF2-40B4-BE49-F238E27FC236}">
                <a16:creationId xmlns:a16="http://schemas.microsoft.com/office/drawing/2014/main" id="{F1F8966E-9B42-6A04-D8DD-5639E2984173}"/>
              </a:ext>
            </a:extLst>
          </p:cNvPr>
          <p:cNvSpPr>
            <a:spLocks noGrp="1"/>
          </p:cNvSpPr>
          <p:nvPr>
            <p:ph type="body" sz="quarter" idx="22"/>
          </p:nvPr>
        </p:nvSpPr>
        <p:spPr/>
        <p:txBody>
          <a:bodyPr/>
          <a:lstStyle/>
          <a:p>
            <a:r>
              <a:rPr lang="en-US" dirty="0"/>
              <a:t>Limited coordination and integration of efforts deployed at different levels of governance</a:t>
            </a:r>
          </a:p>
        </p:txBody>
      </p:sp>
      <p:sp>
        <p:nvSpPr>
          <p:cNvPr id="12" name="Text Placeholder 11">
            <a:extLst>
              <a:ext uri="{FF2B5EF4-FFF2-40B4-BE49-F238E27FC236}">
                <a16:creationId xmlns:a16="http://schemas.microsoft.com/office/drawing/2014/main" id="{53C9F84E-AEAB-9CB5-261D-1CBD1EB96743}"/>
              </a:ext>
            </a:extLst>
          </p:cNvPr>
          <p:cNvSpPr>
            <a:spLocks noGrp="1"/>
          </p:cNvSpPr>
          <p:nvPr>
            <p:ph type="body" sz="quarter" idx="23"/>
          </p:nvPr>
        </p:nvSpPr>
        <p:spPr/>
        <p:txBody>
          <a:bodyPr/>
          <a:lstStyle/>
          <a:p>
            <a:r>
              <a:rPr lang="fr-FR" dirty="0" err="1"/>
              <a:t>Skills</a:t>
            </a:r>
            <a:r>
              <a:rPr lang="fr-FR" dirty="0"/>
              <a:t> and </a:t>
            </a:r>
            <a:r>
              <a:rPr lang="fr-FR" dirty="0" err="1"/>
              <a:t>Resources</a:t>
            </a:r>
            <a:endParaRPr lang="fr-FR" dirty="0"/>
          </a:p>
        </p:txBody>
      </p:sp>
      <p:sp>
        <p:nvSpPr>
          <p:cNvPr id="13" name="Text Placeholder 12">
            <a:extLst>
              <a:ext uri="{FF2B5EF4-FFF2-40B4-BE49-F238E27FC236}">
                <a16:creationId xmlns:a16="http://schemas.microsoft.com/office/drawing/2014/main" id="{237FE450-0215-EA0B-FFA2-2B1193EB412B}"/>
              </a:ext>
            </a:extLst>
          </p:cNvPr>
          <p:cNvSpPr>
            <a:spLocks noGrp="1"/>
          </p:cNvSpPr>
          <p:nvPr>
            <p:ph type="body" sz="quarter" idx="24"/>
          </p:nvPr>
        </p:nvSpPr>
        <p:spPr/>
        <p:txBody>
          <a:bodyPr/>
          <a:lstStyle/>
          <a:p>
            <a:r>
              <a:rPr lang="en-US" dirty="0"/>
              <a:t>Lack of dedicated skills and tools for participation within and outside of governments. </a:t>
            </a:r>
          </a:p>
          <a:p>
            <a:r>
              <a:rPr lang="en-US" dirty="0"/>
              <a:t>Lack of financial and human resources dedicated to participation.</a:t>
            </a:r>
          </a:p>
        </p:txBody>
      </p:sp>
      <p:sp>
        <p:nvSpPr>
          <p:cNvPr id="14" name="Text Placeholder 13">
            <a:extLst>
              <a:ext uri="{FF2B5EF4-FFF2-40B4-BE49-F238E27FC236}">
                <a16:creationId xmlns:a16="http://schemas.microsoft.com/office/drawing/2014/main" id="{37388FCF-D89D-18E5-BD10-7AF74F102A8E}"/>
              </a:ext>
            </a:extLst>
          </p:cNvPr>
          <p:cNvSpPr>
            <a:spLocks noGrp="1"/>
          </p:cNvSpPr>
          <p:nvPr>
            <p:ph type="body" sz="quarter" idx="25"/>
          </p:nvPr>
        </p:nvSpPr>
        <p:spPr/>
        <p:txBody>
          <a:bodyPr/>
          <a:lstStyle/>
          <a:p>
            <a:r>
              <a:rPr lang="fr-FR" sz="2000" dirty="0" err="1"/>
              <a:t>Institutionalisation</a:t>
            </a:r>
            <a:endParaRPr lang="fr-FR" sz="2000" dirty="0"/>
          </a:p>
        </p:txBody>
      </p:sp>
      <p:sp>
        <p:nvSpPr>
          <p:cNvPr id="15" name="Text Placeholder 14">
            <a:extLst>
              <a:ext uri="{FF2B5EF4-FFF2-40B4-BE49-F238E27FC236}">
                <a16:creationId xmlns:a16="http://schemas.microsoft.com/office/drawing/2014/main" id="{F484C3DB-DBD6-F1EB-4095-608987CEC7A7}"/>
              </a:ext>
            </a:extLst>
          </p:cNvPr>
          <p:cNvSpPr>
            <a:spLocks noGrp="1"/>
          </p:cNvSpPr>
          <p:nvPr>
            <p:ph type="body" sz="quarter" idx="26"/>
          </p:nvPr>
        </p:nvSpPr>
        <p:spPr/>
        <p:txBody>
          <a:bodyPr/>
          <a:lstStyle/>
          <a:p>
            <a:pPr>
              <a:spcBef>
                <a:spcPts val="0"/>
              </a:spcBef>
            </a:pPr>
            <a:r>
              <a:rPr lang="en-US" dirty="0"/>
              <a:t>Lack of </a:t>
            </a:r>
            <a:r>
              <a:rPr lang="en-US" dirty="0" err="1"/>
              <a:t>institutionalisation</a:t>
            </a:r>
            <a:r>
              <a:rPr lang="en-US" dirty="0"/>
              <a:t>: </a:t>
            </a:r>
          </a:p>
          <a:p>
            <a:pPr marL="285750" indent="-285750">
              <a:spcBef>
                <a:spcPts val="0"/>
              </a:spcBef>
              <a:buFont typeface="Arial" panose="020B0604020202020204" pitchFamily="34" charset="0"/>
              <a:buChar char="•"/>
            </a:pPr>
            <a:r>
              <a:rPr lang="en-US" sz="1400" dirty="0"/>
              <a:t>Many participation process remain ad hoc and one-off exercises.</a:t>
            </a:r>
          </a:p>
          <a:p>
            <a:pPr marL="285750" indent="-285750">
              <a:spcBef>
                <a:spcPts val="0"/>
              </a:spcBef>
              <a:buFont typeface="Arial" panose="020B0604020202020204" pitchFamily="34" charset="0"/>
              <a:buChar char="•"/>
            </a:pPr>
            <a:r>
              <a:rPr lang="en-US" sz="1400" dirty="0"/>
              <a:t>Legal obstacles to implement citizen participation processes (e.g. access to electoral lists for civic lottery).</a:t>
            </a:r>
          </a:p>
          <a:p>
            <a:pPr marL="285750" indent="-285750">
              <a:spcBef>
                <a:spcPts val="0"/>
              </a:spcBef>
              <a:buFont typeface="Arial" panose="020B0604020202020204" pitchFamily="34" charset="0"/>
              <a:buChar char="•"/>
            </a:pPr>
            <a:r>
              <a:rPr lang="en-US" sz="1400" dirty="0"/>
              <a:t>Unclear connection to decision making and government’s ‘back office’</a:t>
            </a:r>
          </a:p>
        </p:txBody>
      </p:sp>
      <p:sp>
        <p:nvSpPr>
          <p:cNvPr id="2" name="Slide Number Placeholder 1">
            <a:extLst>
              <a:ext uri="{FF2B5EF4-FFF2-40B4-BE49-F238E27FC236}">
                <a16:creationId xmlns:a16="http://schemas.microsoft.com/office/drawing/2014/main" id="{64850150-8179-91CF-F035-3103AA8BDE76}"/>
              </a:ext>
            </a:extLst>
          </p:cNvPr>
          <p:cNvSpPr>
            <a:spLocks noGrp="1"/>
          </p:cNvSpPr>
          <p:nvPr>
            <p:ph type="sldNum" sz="quarter" idx="29"/>
          </p:nvPr>
        </p:nvSpPr>
        <p:spPr/>
        <p:txBody>
          <a:bodyPr/>
          <a:lstStyle/>
          <a:p>
            <a:fld id="{A36EBB71-1AEC-4D92-8A51-969FF0A7CB17}" type="slidenum">
              <a:rPr lang="en-GB" noProof="0" smtClean="0"/>
              <a:pPr/>
              <a:t>10</a:t>
            </a:fld>
            <a:endParaRPr lang="en-GB" noProof="0"/>
          </a:p>
        </p:txBody>
      </p:sp>
      <p:sp>
        <p:nvSpPr>
          <p:cNvPr id="7" name="Text Placeholder 6">
            <a:extLst>
              <a:ext uri="{FF2B5EF4-FFF2-40B4-BE49-F238E27FC236}">
                <a16:creationId xmlns:a16="http://schemas.microsoft.com/office/drawing/2014/main" id="{26A0E1E0-1B91-DB2F-2D0E-72D9CE74937D}"/>
              </a:ext>
            </a:extLst>
          </p:cNvPr>
          <p:cNvSpPr>
            <a:spLocks noGrp="1"/>
          </p:cNvSpPr>
          <p:nvPr>
            <p:ph type="body" sz="quarter" idx="14"/>
          </p:nvPr>
        </p:nvSpPr>
        <p:spPr>
          <a:solidFill>
            <a:srgbClr val="0D3657"/>
          </a:solidFill>
        </p:spPr>
        <p:txBody>
          <a:bodyPr>
            <a:normAutofit/>
          </a:bodyPr>
          <a:lstStyle/>
          <a:p>
            <a:r>
              <a:rPr lang="fr-FR" sz="2400" b="1" dirty="0">
                <a:solidFill>
                  <a:schemeClr val="bg1"/>
                </a:solidFill>
              </a:rPr>
              <a:t>LESSONS LEARNED -  Challenges</a:t>
            </a:r>
          </a:p>
        </p:txBody>
      </p:sp>
    </p:spTree>
    <p:extLst>
      <p:ext uri="{BB962C8B-B14F-4D97-AF65-F5344CB8AC3E}">
        <p14:creationId xmlns:p14="http://schemas.microsoft.com/office/powerpoint/2010/main" val="978965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78D66-92C9-E404-EC73-FC48C8058EE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054BF2E-9004-4FD6-70F6-E1E323BF9930}"/>
              </a:ext>
            </a:extLst>
          </p:cNvPr>
          <p:cNvSpPr>
            <a:spLocks noGrp="1"/>
          </p:cNvSpPr>
          <p:nvPr>
            <p:ph type="body" sz="quarter" idx="13"/>
          </p:nvPr>
        </p:nvSpPr>
        <p:spPr/>
        <p:txBody>
          <a:bodyPr/>
          <a:lstStyle/>
          <a:p>
            <a:r>
              <a:rPr lang="en-US" dirty="0"/>
              <a:t>Participation in practice: insights from 11 pilots across the EU</a:t>
            </a:r>
          </a:p>
          <a:p>
            <a:endParaRPr lang="fr-FR" dirty="0"/>
          </a:p>
        </p:txBody>
      </p:sp>
      <p:sp>
        <p:nvSpPr>
          <p:cNvPr id="2" name="Slide Number Placeholder 1">
            <a:extLst>
              <a:ext uri="{FF2B5EF4-FFF2-40B4-BE49-F238E27FC236}">
                <a16:creationId xmlns:a16="http://schemas.microsoft.com/office/drawing/2014/main" id="{93AB9800-51C1-9EEB-1136-AE073D22E426}"/>
              </a:ext>
            </a:extLst>
          </p:cNvPr>
          <p:cNvSpPr>
            <a:spLocks noGrp="1"/>
          </p:cNvSpPr>
          <p:nvPr>
            <p:ph type="sldNum" sz="quarter" idx="16"/>
          </p:nvPr>
        </p:nvSpPr>
        <p:spPr/>
        <p:txBody>
          <a:bodyPr/>
          <a:lstStyle/>
          <a:p>
            <a:fld id="{A36EBB71-1AEC-4D92-8A51-969FF0A7CB17}" type="slidenum">
              <a:rPr lang="en-GB" noProof="0" smtClean="0"/>
              <a:pPr/>
              <a:t>11</a:t>
            </a:fld>
            <a:endParaRPr lang="en-GB" noProof="0"/>
          </a:p>
        </p:txBody>
      </p:sp>
      <p:sp>
        <p:nvSpPr>
          <p:cNvPr id="35" name="Text Placeholder 7">
            <a:extLst>
              <a:ext uri="{FF2B5EF4-FFF2-40B4-BE49-F238E27FC236}">
                <a16:creationId xmlns:a16="http://schemas.microsoft.com/office/drawing/2014/main" id="{20316C6A-C7A4-D3B3-8F72-51BE999409FD}"/>
              </a:ext>
            </a:extLst>
          </p:cNvPr>
          <p:cNvSpPr txBox="1">
            <a:spLocks/>
          </p:cNvSpPr>
          <p:nvPr/>
        </p:nvSpPr>
        <p:spPr>
          <a:xfrm>
            <a:off x="717755" y="1147999"/>
            <a:ext cx="10333421" cy="511175"/>
          </a:xfrm>
          <a:prstGeom prst="rect">
            <a:avLst/>
          </a:prstGeom>
          <a:solidFill>
            <a:srgbClr val="0D3657"/>
          </a:solidFill>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b="1" dirty="0">
                <a:solidFill>
                  <a:schemeClr val="bg1"/>
                </a:solidFill>
              </a:rPr>
              <a:t>LESSONS LEARNED -  Good practices to </a:t>
            </a:r>
            <a:r>
              <a:rPr lang="fr-FR" sz="2000" b="1" dirty="0" err="1">
                <a:solidFill>
                  <a:schemeClr val="bg1"/>
                </a:solidFill>
              </a:rPr>
              <a:t>achieve</a:t>
            </a:r>
            <a:r>
              <a:rPr lang="fr-FR" sz="2000" b="1" dirty="0">
                <a:solidFill>
                  <a:schemeClr val="bg1"/>
                </a:solidFill>
              </a:rPr>
              <a:t> </a:t>
            </a:r>
            <a:r>
              <a:rPr lang="fr-FR" sz="2000" b="1" dirty="0" err="1">
                <a:solidFill>
                  <a:schemeClr val="bg1"/>
                </a:solidFill>
              </a:rPr>
              <a:t>meaningful</a:t>
            </a:r>
            <a:r>
              <a:rPr lang="fr-FR" sz="2000" b="1" dirty="0">
                <a:solidFill>
                  <a:schemeClr val="bg1"/>
                </a:solidFill>
              </a:rPr>
              <a:t> and </a:t>
            </a:r>
            <a:r>
              <a:rPr lang="fr-FR" sz="2000" b="1" dirty="0" err="1">
                <a:solidFill>
                  <a:schemeClr val="bg1"/>
                </a:solidFill>
              </a:rPr>
              <a:t>impactful</a:t>
            </a:r>
            <a:r>
              <a:rPr lang="fr-FR" sz="2000" b="1" dirty="0">
                <a:solidFill>
                  <a:schemeClr val="bg1"/>
                </a:solidFill>
              </a:rPr>
              <a:t> participation</a:t>
            </a:r>
          </a:p>
        </p:txBody>
      </p:sp>
      <p:grpSp>
        <p:nvGrpSpPr>
          <p:cNvPr id="4" name="Group 3">
            <a:extLst>
              <a:ext uri="{FF2B5EF4-FFF2-40B4-BE49-F238E27FC236}">
                <a16:creationId xmlns:a16="http://schemas.microsoft.com/office/drawing/2014/main" id="{17060460-D4A5-DAB3-14CA-6CDEF88DFC0F}"/>
              </a:ext>
            </a:extLst>
          </p:cNvPr>
          <p:cNvGrpSpPr/>
          <p:nvPr/>
        </p:nvGrpSpPr>
        <p:grpSpPr>
          <a:xfrm>
            <a:off x="679302" y="2566329"/>
            <a:ext cx="10351094" cy="2926427"/>
            <a:chOff x="679302" y="2566329"/>
            <a:chExt cx="10351094" cy="2926427"/>
          </a:xfrm>
        </p:grpSpPr>
        <p:sp>
          <p:nvSpPr>
            <p:cNvPr id="6" name="Freeform: Shape 5">
              <a:extLst>
                <a:ext uri="{FF2B5EF4-FFF2-40B4-BE49-F238E27FC236}">
                  <a16:creationId xmlns:a16="http://schemas.microsoft.com/office/drawing/2014/main" id="{172D06C7-A6AD-9C1F-134C-98A9BCC243C0}"/>
                </a:ext>
              </a:extLst>
            </p:cNvPr>
            <p:cNvSpPr/>
            <p:nvPr/>
          </p:nvSpPr>
          <p:spPr>
            <a:xfrm>
              <a:off x="681729" y="2566329"/>
              <a:ext cx="1980000" cy="2926426"/>
            </a:xfrm>
            <a:custGeom>
              <a:avLst/>
              <a:gdLst>
                <a:gd name="connsiteX0" fmla="*/ 0 w 2090304"/>
                <a:gd name="connsiteY0" fmla="*/ 0 h 2926426"/>
                <a:gd name="connsiteX1" fmla="*/ 2090304 w 2090304"/>
                <a:gd name="connsiteY1" fmla="*/ 0 h 2926426"/>
                <a:gd name="connsiteX2" fmla="*/ 2090304 w 2090304"/>
                <a:gd name="connsiteY2" fmla="*/ 2926426 h 2926426"/>
                <a:gd name="connsiteX3" fmla="*/ 0 w 2090304"/>
                <a:gd name="connsiteY3" fmla="*/ 2926426 h 2926426"/>
                <a:gd name="connsiteX4" fmla="*/ 0 w 2090304"/>
                <a:gd name="connsiteY4" fmla="*/ 0 h 292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04" h="2926426">
                  <a:moveTo>
                    <a:pt x="0" y="0"/>
                  </a:moveTo>
                  <a:lnTo>
                    <a:pt x="2090304" y="0"/>
                  </a:lnTo>
                  <a:lnTo>
                    <a:pt x="2090304" y="2926426"/>
                  </a:lnTo>
                  <a:lnTo>
                    <a:pt x="0" y="2926426"/>
                  </a:lnTo>
                  <a:lnTo>
                    <a:pt x="0" y="0"/>
                  </a:lnTo>
                  <a:close/>
                </a:path>
              </a:pathLst>
            </a:custGeom>
            <a:solidFill>
              <a:srgbClr val="006E5E">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2968" tIns="1442242" rIns="162968" bIns="388728" numCol="1" spcCol="1270" anchor="t"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latin typeface="+mj-lt"/>
                </a:rPr>
                <a:t>Set </a:t>
              </a:r>
              <a:r>
                <a:rPr lang="en-US" sz="1400" b="1" i="0" kern="1200" baseline="0">
                  <a:solidFill>
                    <a:schemeClr val="bg1"/>
                  </a:solidFill>
                  <a:latin typeface="+mj-lt"/>
                </a:rPr>
                <a:t>strong vertical and horizontal coordination mechanisms </a:t>
              </a:r>
              <a:r>
                <a:rPr lang="en-US" sz="1400" b="0" i="0" kern="1200" baseline="0">
                  <a:solidFill>
                    <a:schemeClr val="bg1"/>
                  </a:solidFill>
                  <a:latin typeface="+mj-lt"/>
                </a:rPr>
                <a:t>between levels of governance</a:t>
              </a:r>
              <a:endParaRPr lang="en-US" sz="1400" kern="1200">
                <a:solidFill>
                  <a:schemeClr val="bg1"/>
                </a:solidFill>
                <a:latin typeface="+mj-lt"/>
              </a:endParaRPr>
            </a:p>
          </p:txBody>
        </p:sp>
        <p:sp>
          <p:nvSpPr>
            <p:cNvPr id="7" name="Freeform: Shape 6">
              <a:extLst>
                <a:ext uri="{FF2B5EF4-FFF2-40B4-BE49-F238E27FC236}">
                  <a16:creationId xmlns:a16="http://schemas.microsoft.com/office/drawing/2014/main" id="{5037AFB2-B99D-E0E6-C380-13CDF00B1318}"/>
                </a:ext>
              </a:extLst>
            </p:cNvPr>
            <p:cNvSpPr/>
            <p:nvPr/>
          </p:nvSpPr>
          <p:spPr>
            <a:xfrm>
              <a:off x="1170454" y="2858972"/>
              <a:ext cx="1068308" cy="877928"/>
            </a:xfrm>
            <a:custGeom>
              <a:avLst/>
              <a:gdLst>
                <a:gd name="connsiteX0" fmla="*/ 0 w 787090"/>
                <a:gd name="connsiteY0" fmla="*/ 438964 h 877928"/>
                <a:gd name="connsiteX1" fmla="*/ 196773 w 787090"/>
                <a:gd name="connsiteY1" fmla="*/ 0 h 877928"/>
                <a:gd name="connsiteX2" fmla="*/ 590318 w 787090"/>
                <a:gd name="connsiteY2" fmla="*/ 0 h 877928"/>
                <a:gd name="connsiteX3" fmla="*/ 787090 w 787090"/>
                <a:gd name="connsiteY3" fmla="*/ 438964 h 877928"/>
                <a:gd name="connsiteX4" fmla="*/ 590318 w 787090"/>
                <a:gd name="connsiteY4" fmla="*/ 877928 h 877928"/>
                <a:gd name="connsiteX5" fmla="*/ 196773 w 787090"/>
                <a:gd name="connsiteY5" fmla="*/ 877928 h 877928"/>
                <a:gd name="connsiteX6" fmla="*/ 0 w 787090"/>
                <a:gd name="connsiteY6" fmla="*/ 438964 h 87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90" h="877928">
                  <a:moveTo>
                    <a:pt x="0" y="438964"/>
                  </a:moveTo>
                  <a:lnTo>
                    <a:pt x="196773" y="0"/>
                  </a:lnTo>
                  <a:lnTo>
                    <a:pt x="590318" y="0"/>
                  </a:lnTo>
                  <a:lnTo>
                    <a:pt x="787090" y="438964"/>
                  </a:lnTo>
                  <a:lnTo>
                    <a:pt x="590318" y="877928"/>
                  </a:lnTo>
                  <a:lnTo>
                    <a:pt x="196773" y="877928"/>
                  </a:lnTo>
                  <a:lnTo>
                    <a:pt x="0" y="438964"/>
                  </a:lnTo>
                  <a:close/>
                </a:path>
              </a:pathLst>
            </a:custGeom>
            <a:solidFill>
              <a:srgbClr val="CCE9E5"/>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529" tIns="159021" rIns="182529" bIns="159021"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030C51"/>
                  </a:solidFill>
                  <a:latin typeface="+mj-lt"/>
                </a:rPr>
                <a:t>1</a:t>
              </a:r>
            </a:p>
          </p:txBody>
        </p:sp>
        <p:sp>
          <p:nvSpPr>
            <p:cNvPr id="8" name="Rectangle 7">
              <a:extLst>
                <a:ext uri="{FF2B5EF4-FFF2-40B4-BE49-F238E27FC236}">
                  <a16:creationId xmlns:a16="http://schemas.microsoft.com/office/drawing/2014/main" id="{B731F4B7-2EF0-D263-03AB-014EB3FFC352}"/>
                </a:ext>
              </a:extLst>
            </p:cNvPr>
            <p:cNvSpPr/>
            <p:nvPr/>
          </p:nvSpPr>
          <p:spPr>
            <a:xfrm>
              <a:off x="679302" y="5492684"/>
              <a:ext cx="1980000" cy="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latin typeface="+mj-lt"/>
              </a:endParaRPr>
            </a:p>
          </p:txBody>
        </p:sp>
        <p:sp>
          <p:nvSpPr>
            <p:cNvPr id="9" name="Freeform: Shape 8">
              <a:extLst>
                <a:ext uri="{FF2B5EF4-FFF2-40B4-BE49-F238E27FC236}">
                  <a16:creationId xmlns:a16="http://schemas.microsoft.com/office/drawing/2014/main" id="{F04D2984-2068-9492-4DDF-F264E70072C5}"/>
                </a:ext>
              </a:extLst>
            </p:cNvPr>
            <p:cNvSpPr/>
            <p:nvPr/>
          </p:nvSpPr>
          <p:spPr>
            <a:xfrm>
              <a:off x="2773896" y="2566329"/>
              <a:ext cx="1980000" cy="2926426"/>
            </a:xfrm>
            <a:custGeom>
              <a:avLst/>
              <a:gdLst>
                <a:gd name="connsiteX0" fmla="*/ 0 w 2090304"/>
                <a:gd name="connsiteY0" fmla="*/ 0 h 2926426"/>
                <a:gd name="connsiteX1" fmla="*/ 2090304 w 2090304"/>
                <a:gd name="connsiteY1" fmla="*/ 0 h 2926426"/>
                <a:gd name="connsiteX2" fmla="*/ 2090304 w 2090304"/>
                <a:gd name="connsiteY2" fmla="*/ 2926426 h 2926426"/>
                <a:gd name="connsiteX3" fmla="*/ 0 w 2090304"/>
                <a:gd name="connsiteY3" fmla="*/ 2926426 h 2926426"/>
                <a:gd name="connsiteX4" fmla="*/ 0 w 2090304"/>
                <a:gd name="connsiteY4" fmla="*/ 0 h 292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04" h="2926426">
                  <a:moveTo>
                    <a:pt x="0" y="0"/>
                  </a:moveTo>
                  <a:lnTo>
                    <a:pt x="2090304" y="0"/>
                  </a:lnTo>
                  <a:lnTo>
                    <a:pt x="2090304" y="2926426"/>
                  </a:lnTo>
                  <a:lnTo>
                    <a:pt x="0" y="2926426"/>
                  </a:lnTo>
                  <a:lnTo>
                    <a:pt x="0" y="0"/>
                  </a:lnTo>
                  <a:close/>
                </a:path>
              </a:pathLst>
            </a:custGeom>
            <a:solidFill>
              <a:srgbClr val="006E5E">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2968" tIns="1442242" rIns="162968" bIns="388728" numCol="1" spcCol="1270" anchor="t" anchorCtr="0">
              <a:noAutofit/>
            </a:bodyPr>
            <a:lstStyle/>
            <a:p>
              <a:pPr marL="0" lvl="0" indent="0" algn="l" defTabSz="622300">
                <a:lnSpc>
                  <a:spcPct val="90000"/>
                </a:lnSpc>
                <a:spcBef>
                  <a:spcPct val="0"/>
                </a:spcBef>
                <a:spcAft>
                  <a:spcPct val="35000"/>
                </a:spcAft>
                <a:buNone/>
              </a:pPr>
              <a:r>
                <a:rPr lang="en-US" sz="1400" b="1" kern="1200" dirty="0">
                  <a:solidFill>
                    <a:schemeClr val="bg1"/>
                  </a:solidFill>
                  <a:latin typeface="+mj-lt"/>
                </a:rPr>
                <a:t>Build skills </a:t>
              </a:r>
              <a:r>
                <a:rPr lang="en-US" sz="1400" kern="1200" dirty="0">
                  <a:solidFill>
                    <a:schemeClr val="bg1"/>
                  </a:solidFill>
                  <a:latin typeface="+mj-lt"/>
                </a:rPr>
                <a:t>and </a:t>
              </a:r>
              <a:r>
                <a:rPr lang="en-US" sz="1400" b="1" kern="1200" dirty="0">
                  <a:solidFill>
                    <a:schemeClr val="bg1"/>
                  </a:solidFill>
                  <a:latin typeface="+mj-lt"/>
                </a:rPr>
                <a:t>foster a culture </a:t>
              </a:r>
              <a:r>
                <a:rPr lang="en-US" sz="1400" kern="1200" dirty="0">
                  <a:solidFill>
                    <a:schemeClr val="bg1"/>
                  </a:solidFill>
                  <a:latin typeface="+mj-lt"/>
                </a:rPr>
                <a:t>of participation.</a:t>
              </a:r>
            </a:p>
          </p:txBody>
        </p:sp>
        <p:sp>
          <p:nvSpPr>
            <p:cNvPr id="10" name="Freeform: Shape 9">
              <a:extLst>
                <a:ext uri="{FF2B5EF4-FFF2-40B4-BE49-F238E27FC236}">
                  <a16:creationId xmlns:a16="http://schemas.microsoft.com/office/drawing/2014/main" id="{09B5180A-3672-2087-1E3C-9D35053BA09D}"/>
                </a:ext>
              </a:extLst>
            </p:cNvPr>
            <p:cNvSpPr/>
            <p:nvPr/>
          </p:nvSpPr>
          <p:spPr>
            <a:xfrm>
              <a:off x="3260239" y="2858972"/>
              <a:ext cx="1068308" cy="877928"/>
            </a:xfrm>
            <a:custGeom>
              <a:avLst/>
              <a:gdLst>
                <a:gd name="connsiteX0" fmla="*/ 0 w 787090"/>
                <a:gd name="connsiteY0" fmla="*/ 438964 h 877928"/>
                <a:gd name="connsiteX1" fmla="*/ 196773 w 787090"/>
                <a:gd name="connsiteY1" fmla="*/ 0 h 877928"/>
                <a:gd name="connsiteX2" fmla="*/ 590318 w 787090"/>
                <a:gd name="connsiteY2" fmla="*/ 0 h 877928"/>
                <a:gd name="connsiteX3" fmla="*/ 787090 w 787090"/>
                <a:gd name="connsiteY3" fmla="*/ 438964 h 877928"/>
                <a:gd name="connsiteX4" fmla="*/ 590318 w 787090"/>
                <a:gd name="connsiteY4" fmla="*/ 877928 h 877928"/>
                <a:gd name="connsiteX5" fmla="*/ 196773 w 787090"/>
                <a:gd name="connsiteY5" fmla="*/ 877928 h 877928"/>
                <a:gd name="connsiteX6" fmla="*/ 0 w 787090"/>
                <a:gd name="connsiteY6" fmla="*/ 438964 h 87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90" h="877928">
                  <a:moveTo>
                    <a:pt x="0" y="438964"/>
                  </a:moveTo>
                  <a:lnTo>
                    <a:pt x="196773" y="0"/>
                  </a:lnTo>
                  <a:lnTo>
                    <a:pt x="590318" y="0"/>
                  </a:lnTo>
                  <a:lnTo>
                    <a:pt x="787090" y="438964"/>
                  </a:lnTo>
                  <a:lnTo>
                    <a:pt x="590318" y="877928"/>
                  </a:lnTo>
                  <a:lnTo>
                    <a:pt x="196773" y="877928"/>
                  </a:lnTo>
                  <a:lnTo>
                    <a:pt x="0" y="438964"/>
                  </a:lnTo>
                  <a:close/>
                </a:path>
              </a:pathLst>
            </a:custGeom>
            <a:solidFill>
              <a:srgbClr val="CCE9E5"/>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529" tIns="159021" rIns="182529" bIns="159021"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030C51"/>
                  </a:solidFill>
                  <a:latin typeface="+mj-lt"/>
                </a:rPr>
                <a:t>2</a:t>
              </a:r>
            </a:p>
          </p:txBody>
        </p:sp>
        <p:sp>
          <p:nvSpPr>
            <p:cNvPr id="11" name="Rectangle 10">
              <a:extLst>
                <a:ext uri="{FF2B5EF4-FFF2-40B4-BE49-F238E27FC236}">
                  <a16:creationId xmlns:a16="http://schemas.microsoft.com/office/drawing/2014/main" id="{AEF87CAD-498B-D2B3-F6BE-D631EF33028C}"/>
                </a:ext>
              </a:extLst>
            </p:cNvPr>
            <p:cNvSpPr/>
            <p:nvPr/>
          </p:nvSpPr>
          <p:spPr>
            <a:xfrm>
              <a:off x="2769088" y="5492684"/>
              <a:ext cx="1980000" cy="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latin typeface="+mj-lt"/>
              </a:endParaRPr>
            </a:p>
          </p:txBody>
        </p:sp>
        <p:sp>
          <p:nvSpPr>
            <p:cNvPr id="12" name="Freeform: Shape 11">
              <a:extLst>
                <a:ext uri="{FF2B5EF4-FFF2-40B4-BE49-F238E27FC236}">
                  <a16:creationId xmlns:a16="http://schemas.microsoft.com/office/drawing/2014/main" id="{5C1EE067-4078-9E60-2022-15182EE15BAA}"/>
                </a:ext>
              </a:extLst>
            </p:cNvPr>
            <p:cNvSpPr/>
            <p:nvPr/>
          </p:nvSpPr>
          <p:spPr>
            <a:xfrm>
              <a:off x="4866063" y="2566329"/>
              <a:ext cx="1980000" cy="2926426"/>
            </a:xfrm>
            <a:custGeom>
              <a:avLst/>
              <a:gdLst>
                <a:gd name="connsiteX0" fmla="*/ 0 w 2090304"/>
                <a:gd name="connsiteY0" fmla="*/ 0 h 2926426"/>
                <a:gd name="connsiteX1" fmla="*/ 2090304 w 2090304"/>
                <a:gd name="connsiteY1" fmla="*/ 0 h 2926426"/>
                <a:gd name="connsiteX2" fmla="*/ 2090304 w 2090304"/>
                <a:gd name="connsiteY2" fmla="*/ 2926426 h 2926426"/>
                <a:gd name="connsiteX3" fmla="*/ 0 w 2090304"/>
                <a:gd name="connsiteY3" fmla="*/ 2926426 h 2926426"/>
                <a:gd name="connsiteX4" fmla="*/ 0 w 2090304"/>
                <a:gd name="connsiteY4" fmla="*/ 0 h 292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04" h="2926426">
                  <a:moveTo>
                    <a:pt x="0" y="0"/>
                  </a:moveTo>
                  <a:lnTo>
                    <a:pt x="2090304" y="0"/>
                  </a:lnTo>
                  <a:lnTo>
                    <a:pt x="2090304" y="2926426"/>
                  </a:lnTo>
                  <a:lnTo>
                    <a:pt x="0" y="2926426"/>
                  </a:lnTo>
                  <a:lnTo>
                    <a:pt x="0" y="0"/>
                  </a:lnTo>
                  <a:close/>
                </a:path>
              </a:pathLst>
            </a:custGeom>
            <a:solidFill>
              <a:srgbClr val="006E5E">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2968" tIns="1442242" rIns="162968" bIns="388728" numCol="1" spcCol="1270" anchor="t" anchorCtr="0">
              <a:noAutofit/>
            </a:bodyPr>
            <a:lstStyle/>
            <a:p>
              <a:pPr marL="0" lvl="0" indent="0" algn="l" defTabSz="622300">
                <a:lnSpc>
                  <a:spcPct val="90000"/>
                </a:lnSpc>
                <a:spcBef>
                  <a:spcPct val="0"/>
                </a:spcBef>
                <a:spcAft>
                  <a:spcPct val="35000"/>
                </a:spcAft>
                <a:buNone/>
              </a:pPr>
              <a:r>
                <a:rPr lang="en-US" sz="1400" b="0" i="0" kern="1200" baseline="0">
                  <a:solidFill>
                    <a:schemeClr val="bg1"/>
                  </a:solidFill>
                  <a:latin typeface="+mj-lt"/>
                </a:rPr>
                <a:t>Support the </a:t>
              </a:r>
              <a:r>
                <a:rPr lang="en-US" sz="1400" b="1" i="0" kern="1200" baseline="0">
                  <a:solidFill>
                    <a:schemeClr val="bg1"/>
                  </a:solidFill>
                  <a:latin typeface="+mj-lt"/>
                </a:rPr>
                <a:t>inclusion of underheard and vulnerable </a:t>
              </a:r>
              <a:r>
                <a:rPr lang="en-US" sz="1400" b="1">
                  <a:solidFill>
                    <a:schemeClr val="bg1"/>
                  </a:solidFill>
                  <a:latin typeface="+mj-lt"/>
                </a:rPr>
                <a:t>publics.</a:t>
              </a:r>
              <a:endParaRPr lang="en-US" sz="1400" kern="1200">
                <a:solidFill>
                  <a:schemeClr val="bg1"/>
                </a:solidFill>
                <a:latin typeface="+mj-lt"/>
              </a:endParaRPr>
            </a:p>
          </p:txBody>
        </p:sp>
        <p:sp>
          <p:nvSpPr>
            <p:cNvPr id="13" name="Freeform: Shape 12">
              <a:extLst>
                <a:ext uri="{FF2B5EF4-FFF2-40B4-BE49-F238E27FC236}">
                  <a16:creationId xmlns:a16="http://schemas.microsoft.com/office/drawing/2014/main" id="{0D75CB04-6FB2-CDC5-727E-40B2E66B301D}"/>
                </a:ext>
              </a:extLst>
            </p:cNvPr>
            <p:cNvSpPr/>
            <p:nvPr/>
          </p:nvSpPr>
          <p:spPr>
            <a:xfrm>
              <a:off x="5383821" y="2858972"/>
              <a:ext cx="1068308" cy="877928"/>
            </a:xfrm>
            <a:custGeom>
              <a:avLst/>
              <a:gdLst>
                <a:gd name="connsiteX0" fmla="*/ 0 w 787090"/>
                <a:gd name="connsiteY0" fmla="*/ 438964 h 877928"/>
                <a:gd name="connsiteX1" fmla="*/ 196773 w 787090"/>
                <a:gd name="connsiteY1" fmla="*/ 0 h 877928"/>
                <a:gd name="connsiteX2" fmla="*/ 590318 w 787090"/>
                <a:gd name="connsiteY2" fmla="*/ 0 h 877928"/>
                <a:gd name="connsiteX3" fmla="*/ 787090 w 787090"/>
                <a:gd name="connsiteY3" fmla="*/ 438964 h 877928"/>
                <a:gd name="connsiteX4" fmla="*/ 590318 w 787090"/>
                <a:gd name="connsiteY4" fmla="*/ 877928 h 877928"/>
                <a:gd name="connsiteX5" fmla="*/ 196773 w 787090"/>
                <a:gd name="connsiteY5" fmla="*/ 877928 h 877928"/>
                <a:gd name="connsiteX6" fmla="*/ 0 w 787090"/>
                <a:gd name="connsiteY6" fmla="*/ 438964 h 87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90" h="877928">
                  <a:moveTo>
                    <a:pt x="0" y="438964"/>
                  </a:moveTo>
                  <a:lnTo>
                    <a:pt x="196773" y="0"/>
                  </a:lnTo>
                  <a:lnTo>
                    <a:pt x="590318" y="0"/>
                  </a:lnTo>
                  <a:lnTo>
                    <a:pt x="787090" y="438964"/>
                  </a:lnTo>
                  <a:lnTo>
                    <a:pt x="590318" y="877928"/>
                  </a:lnTo>
                  <a:lnTo>
                    <a:pt x="196773" y="877928"/>
                  </a:lnTo>
                  <a:lnTo>
                    <a:pt x="0" y="438964"/>
                  </a:lnTo>
                  <a:close/>
                </a:path>
              </a:pathLst>
            </a:custGeom>
            <a:solidFill>
              <a:srgbClr val="CCE9E5"/>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529" tIns="159021" rIns="182529" bIns="159021"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rgbClr val="030C51"/>
                  </a:solidFill>
                  <a:latin typeface="+mj-lt"/>
                </a:rPr>
                <a:t>3</a:t>
              </a:r>
            </a:p>
          </p:txBody>
        </p:sp>
        <p:sp>
          <p:nvSpPr>
            <p:cNvPr id="14" name="Rectangle 13">
              <a:extLst>
                <a:ext uri="{FF2B5EF4-FFF2-40B4-BE49-F238E27FC236}">
                  <a16:creationId xmlns:a16="http://schemas.microsoft.com/office/drawing/2014/main" id="{0E676C5A-B4A1-6A37-4808-2C5B3FA951CB}"/>
                </a:ext>
              </a:extLst>
            </p:cNvPr>
            <p:cNvSpPr/>
            <p:nvPr/>
          </p:nvSpPr>
          <p:spPr>
            <a:xfrm>
              <a:off x="4861300" y="5492684"/>
              <a:ext cx="1980000" cy="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latin typeface="+mj-lt"/>
              </a:endParaRPr>
            </a:p>
          </p:txBody>
        </p:sp>
        <p:sp>
          <p:nvSpPr>
            <p:cNvPr id="15" name="Freeform: Shape 14">
              <a:extLst>
                <a:ext uri="{FF2B5EF4-FFF2-40B4-BE49-F238E27FC236}">
                  <a16:creationId xmlns:a16="http://schemas.microsoft.com/office/drawing/2014/main" id="{4B5DC829-0A23-6704-1657-E41D48BEA1F6}"/>
                </a:ext>
              </a:extLst>
            </p:cNvPr>
            <p:cNvSpPr/>
            <p:nvPr/>
          </p:nvSpPr>
          <p:spPr>
            <a:xfrm>
              <a:off x="6958230" y="2566329"/>
              <a:ext cx="1980000" cy="2926426"/>
            </a:xfrm>
            <a:custGeom>
              <a:avLst/>
              <a:gdLst>
                <a:gd name="connsiteX0" fmla="*/ 0 w 2090304"/>
                <a:gd name="connsiteY0" fmla="*/ 0 h 2926426"/>
                <a:gd name="connsiteX1" fmla="*/ 2090304 w 2090304"/>
                <a:gd name="connsiteY1" fmla="*/ 0 h 2926426"/>
                <a:gd name="connsiteX2" fmla="*/ 2090304 w 2090304"/>
                <a:gd name="connsiteY2" fmla="*/ 2926426 h 2926426"/>
                <a:gd name="connsiteX3" fmla="*/ 0 w 2090304"/>
                <a:gd name="connsiteY3" fmla="*/ 2926426 h 2926426"/>
                <a:gd name="connsiteX4" fmla="*/ 0 w 2090304"/>
                <a:gd name="connsiteY4" fmla="*/ 0 h 292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04" h="2926426">
                  <a:moveTo>
                    <a:pt x="0" y="0"/>
                  </a:moveTo>
                  <a:lnTo>
                    <a:pt x="2090304" y="0"/>
                  </a:lnTo>
                  <a:lnTo>
                    <a:pt x="2090304" y="2926426"/>
                  </a:lnTo>
                  <a:lnTo>
                    <a:pt x="0" y="2926426"/>
                  </a:lnTo>
                  <a:lnTo>
                    <a:pt x="0" y="0"/>
                  </a:lnTo>
                  <a:close/>
                </a:path>
              </a:pathLst>
            </a:custGeom>
            <a:solidFill>
              <a:srgbClr val="006E5E">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2968" tIns="1442242" rIns="162968" bIns="388728" numCol="1" spcCol="1270" anchor="t" anchorCtr="0">
              <a:noAutofit/>
            </a:bodyPr>
            <a:lstStyle/>
            <a:p>
              <a:pPr marL="0" lvl="0" indent="0" algn="l" defTabSz="622300">
                <a:lnSpc>
                  <a:spcPct val="90000"/>
                </a:lnSpc>
                <a:spcBef>
                  <a:spcPct val="0"/>
                </a:spcBef>
                <a:spcAft>
                  <a:spcPct val="35000"/>
                </a:spcAft>
                <a:buNone/>
              </a:pPr>
              <a:r>
                <a:rPr lang="en-US" sz="1400" kern="1200">
                  <a:solidFill>
                    <a:schemeClr val="bg1"/>
                  </a:solidFill>
                  <a:latin typeface="+mj-lt"/>
                </a:rPr>
                <a:t>Leverage </a:t>
              </a:r>
              <a:r>
                <a:rPr lang="en-US" sz="1400" b="1" kern="1200">
                  <a:solidFill>
                    <a:schemeClr val="bg1"/>
                  </a:solidFill>
                  <a:latin typeface="+mj-lt"/>
                </a:rPr>
                <a:t>innovation </a:t>
              </a:r>
              <a:r>
                <a:rPr lang="en-US" sz="1400" kern="1200">
                  <a:solidFill>
                    <a:schemeClr val="bg1"/>
                  </a:solidFill>
                  <a:latin typeface="+mj-lt"/>
                </a:rPr>
                <a:t>and</a:t>
              </a:r>
              <a:r>
                <a:rPr lang="en-US" sz="1400" b="1" kern="1200">
                  <a:solidFill>
                    <a:schemeClr val="bg1"/>
                  </a:solidFill>
                  <a:latin typeface="+mj-lt"/>
                </a:rPr>
                <a:t> provide space for experimentation</a:t>
              </a:r>
              <a:endParaRPr lang="en-US" sz="1400" kern="1200">
                <a:solidFill>
                  <a:schemeClr val="bg1"/>
                </a:solidFill>
                <a:latin typeface="+mj-lt"/>
              </a:endParaRPr>
            </a:p>
          </p:txBody>
        </p:sp>
        <p:sp>
          <p:nvSpPr>
            <p:cNvPr id="16" name="Freeform: Shape 15">
              <a:extLst>
                <a:ext uri="{FF2B5EF4-FFF2-40B4-BE49-F238E27FC236}">
                  <a16:creationId xmlns:a16="http://schemas.microsoft.com/office/drawing/2014/main" id="{8054AF47-18DF-5F23-A6BC-D1DBEFC5470E}"/>
                </a:ext>
              </a:extLst>
            </p:cNvPr>
            <p:cNvSpPr/>
            <p:nvPr/>
          </p:nvSpPr>
          <p:spPr>
            <a:xfrm>
              <a:off x="7414076" y="2858972"/>
              <a:ext cx="1068308" cy="877928"/>
            </a:xfrm>
            <a:custGeom>
              <a:avLst/>
              <a:gdLst>
                <a:gd name="connsiteX0" fmla="*/ 0 w 787090"/>
                <a:gd name="connsiteY0" fmla="*/ 438964 h 877928"/>
                <a:gd name="connsiteX1" fmla="*/ 196773 w 787090"/>
                <a:gd name="connsiteY1" fmla="*/ 0 h 877928"/>
                <a:gd name="connsiteX2" fmla="*/ 590318 w 787090"/>
                <a:gd name="connsiteY2" fmla="*/ 0 h 877928"/>
                <a:gd name="connsiteX3" fmla="*/ 787090 w 787090"/>
                <a:gd name="connsiteY3" fmla="*/ 438964 h 877928"/>
                <a:gd name="connsiteX4" fmla="*/ 590318 w 787090"/>
                <a:gd name="connsiteY4" fmla="*/ 877928 h 877928"/>
                <a:gd name="connsiteX5" fmla="*/ 196773 w 787090"/>
                <a:gd name="connsiteY5" fmla="*/ 877928 h 877928"/>
                <a:gd name="connsiteX6" fmla="*/ 0 w 787090"/>
                <a:gd name="connsiteY6" fmla="*/ 438964 h 87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90" h="877928">
                  <a:moveTo>
                    <a:pt x="0" y="438964"/>
                  </a:moveTo>
                  <a:lnTo>
                    <a:pt x="196773" y="0"/>
                  </a:lnTo>
                  <a:lnTo>
                    <a:pt x="590318" y="0"/>
                  </a:lnTo>
                  <a:lnTo>
                    <a:pt x="787090" y="438964"/>
                  </a:lnTo>
                  <a:lnTo>
                    <a:pt x="590318" y="877928"/>
                  </a:lnTo>
                  <a:lnTo>
                    <a:pt x="196773" y="877928"/>
                  </a:lnTo>
                  <a:lnTo>
                    <a:pt x="0" y="438964"/>
                  </a:lnTo>
                  <a:close/>
                </a:path>
              </a:pathLst>
            </a:custGeom>
            <a:solidFill>
              <a:srgbClr val="CCE9E5"/>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529" tIns="159021" rIns="182529" bIns="159021"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030C51"/>
                  </a:solidFill>
                  <a:latin typeface="+mj-lt"/>
                </a:rPr>
                <a:t>4</a:t>
              </a:r>
            </a:p>
          </p:txBody>
        </p:sp>
        <p:sp>
          <p:nvSpPr>
            <p:cNvPr id="17" name="Rectangle 16">
              <a:extLst>
                <a:ext uri="{FF2B5EF4-FFF2-40B4-BE49-F238E27FC236}">
                  <a16:creationId xmlns:a16="http://schemas.microsoft.com/office/drawing/2014/main" id="{08B3DE79-4072-2918-2EE9-2C803DF51147}"/>
                </a:ext>
              </a:extLst>
            </p:cNvPr>
            <p:cNvSpPr/>
            <p:nvPr/>
          </p:nvSpPr>
          <p:spPr>
            <a:xfrm>
              <a:off x="6958374" y="5492684"/>
              <a:ext cx="1980000" cy="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latin typeface="+mj-lt"/>
              </a:endParaRPr>
            </a:p>
          </p:txBody>
        </p:sp>
        <p:sp>
          <p:nvSpPr>
            <p:cNvPr id="18" name="Freeform: Shape 17">
              <a:extLst>
                <a:ext uri="{FF2B5EF4-FFF2-40B4-BE49-F238E27FC236}">
                  <a16:creationId xmlns:a16="http://schemas.microsoft.com/office/drawing/2014/main" id="{0D4DF868-35B6-0878-E049-195373CEE47D}"/>
                </a:ext>
              </a:extLst>
            </p:cNvPr>
            <p:cNvSpPr/>
            <p:nvPr/>
          </p:nvSpPr>
          <p:spPr>
            <a:xfrm>
              <a:off x="9050396" y="2566329"/>
              <a:ext cx="1980000" cy="2926426"/>
            </a:xfrm>
            <a:custGeom>
              <a:avLst/>
              <a:gdLst>
                <a:gd name="connsiteX0" fmla="*/ 0 w 2090304"/>
                <a:gd name="connsiteY0" fmla="*/ 0 h 2926426"/>
                <a:gd name="connsiteX1" fmla="*/ 2090304 w 2090304"/>
                <a:gd name="connsiteY1" fmla="*/ 0 h 2926426"/>
                <a:gd name="connsiteX2" fmla="*/ 2090304 w 2090304"/>
                <a:gd name="connsiteY2" fmla="*/ 2926426 h 2926426"/>
                <a:gd name="connsiteX3" fmla="*/ 0 w 2090304"/>
                <a:gd name="connsiteY3" fmla="*/ 2926426 h 2926426"/>
                <a:gd name="connsiteX4" fmla="*/ 0 w 2090304"/>
                <a:gd name="connsiteY4" fmla="*/ 0 h 2926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0304" h="2926426">
                  <a:moveTo>
                    <a:pt x="0" y="0"/>
                  </a:moveTo>
                  <a:lnTo>
                    <a:pt x="2090304" y="0"/>
                  </a:lnTo>
                  <a:lnTo>
                    <a:pt x="2090304" y="2926426"/>
                  </a:lnTo>
                  <a:lnTo>
                    <a:pt x="0" y="2926426"/>
                  </a:lnTo>
                  <a:lnTo>
                    <a:pt x="0" y="0"/>
                  </a:lnTo>
                  <a:close/>
                </a:path>
              </a:pathLst>
            </a:custGeom>
            <a:solidFill>
              <a:srgbClr val="006E5E">
                <a:alpha val="90000"/>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62968" tIns="1442242" rIns="162968" bIns="388728" numCol="1" spcCol="1270" anchor="t" anchorCtr="0">
              <a:noAutofit/>
            </a:bodyPr>
            <a:lstStyle/>
            <a:p>
              <a:pPr marL="0" lvl="0" indent="0" algn="l" defTabSz="577850">
                <a:lnSpc>
                  <a:spcPct val="90000"/>
                </a:lnSpc>
                <a:spcBef>
                  <a:spcPct val="0"/>
                </a:spcBef>
                <a:spcAft>
                  <a:spcPct val="35000"/>
                </a:spcAft>
                <a:buNone/>
              </a:pPr>
              <a:r>
                <a:rPr lang="en-US" sz="1300" b="1" kern="1200" err="1">
                  <a:solidFill>
                    <a:schemeClr val="bg1"/>
                  </a:solidFill>
                  <a:latin typeface="+mj-lt"/>
                </a:rPr>
                <a:t>Institutionalise</a:t>
              </a:r>
              <a:r>
                <a:rPr lang="en-US" sz="1300" kern="1200">
                  <a:solidFill>
                    <a:schemeClr val="bg1"/>
                  </a:solidFill>
                  <a:latin typeface="+mj-lt"/>
                </a:rPr>
                <a:t> citizen participation to remove legal obstacles and to ensure the lasting connection with decision-making.</a:t>
              </a:r>
            </a:p>
          </p:txBody>
        </p:sp>
        <p:sp>
          <p:nvSpPr>
            <p:cNvPr id="19" name="Freeform: Shape 18">
              <a:extLst>
                <a:ext uri="{FF2B5EF4-FFF2-40B4-BE49-F238E27FC236}">
                  <a16:creationId xmlns:a16="http://schemas.microsoft.com/office/drawing/2014/main" id="{04185A10-C806-4A3C-95CF-BBA76C995744}"/>
                </a:ext>
              </a:extLst>
            </p:cNvPr>
            <p:cNvSpPr/>
            <p:nvPr/>
          </p:nvSpPr>
          <p:spPr>
            <a:xfrm>
              <a:off x="9506242" y="2858972"/>
              <a:ext cx="1068308" cy="877928"/>
            </a:xfrm>
            <a:custGeom>
              <a:avLst/>
              <a:gdLst>
                <a:gd name="connsiteX0" fmla="*/ 0 w 787090"/>
                <a:gd name="connsiteY0" fmla="*/ 438964 h 877928"/>
                <a:gd name="connsiteX1" fmla="*/ 196773 w 787090"/>
                <a:gd name="connsiteY1" fmla="*/ 0 h 877928"/>
                <a:gd name="connsiteX2" fmla="*/ 590318 w 787090"/>
                <a:gd name="connsiteY2" fmla="*/ 0 h 877928"/>
                <a:gd name="connsiteX3" fmla="*/ 787090 w 787090"/>
                <a:gd name="connsiteY3" fmla="*/ 438964 h 877928"/>
                <a:gd name="connsiteX4" fmla="*/ 590318 w 787090"/>
                <a:gd name="connsiteY4" fmla="*/ 877928 h 877928"/>
                <a:gd name="connsiteX5" fmla="*/ 196773 w 787090"/>
                <a:gd name="connsiteY5" fmla="*/ 877928 h 877928"/>
                <a:gd name="connsiteX6" fmla="*/ 0 w 787090"/>
                <a:gd name="connsiteY6" fmla="*/ 438964 h 87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090" h="877928">
                  <a:moveTo>
                    <a:pt x="0" y="438964"/>
                  </a:moveTo>
                  <a:lnTo>
                    <a:pt x="196773" y="0"/>
                  </a:lnTo>
                  <a:lnTo>
                    <a:pt x="590318" y="0"/>
                  </a:lnTo>
                  <a:lnTo>
                    <a:pt x="787090" y="438964"/>
                  </a:lnTo>
                  <a:lnTo>
                    <a:pt x="590318" y="877928"/>
                  </a:lnTo>
                  <a:lnTo>
                    <a:pt x="196773" y="877928"/>
                  </a:lnTo>
                  <a:lnTo>
                    <a:pt x="0" y="438964"/>
                  </a:lnTo>
                  <a:close/>
                </a:path>
              </a:pathLst>
            </a:custGeom>
            <a:solidFill>
              <a:srgbClr val="CCE9E5"/>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2529" tIns="159021" rIns="182529" bIns="159021"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030C51"/>
                  </a:solidFill>
                  <a:latin typeface="+mj-lt"/>
                </a:rPr>
                <a:t>5</a:t>
              </a:r>
            </a:p>
          </p:txBody>
        </p:sp>
        <p:sp>
          <p:nvSpPr>
            <p:cNvPr id="20" name="Rectangle 19">
              <a:extLst>
                <a:ext uri="{FF2B5EF4-FFF2-40B4-BE49-F238E27FC236}">
                  <a16:creationId xmlns:a16="http://schemas.microsoft.com/office/drawing/2014/main" id="{C2242968-E977-4990-9B6B-22555A7CBB13}"/>
                </a:ext>
              </a:extLst>
            </p:cNvPr>
            <p:cNvSpPr/>
            <p:nvPr/>
          </p:nvSpPr>
          <p:spPr>
            <a:xfrm>
              <a:off x="9050396" y="5492684"/>
              <a:ext cx="1980000" cy="72"/>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FR">
                <a:latin typeface="+mj-lt"/>
              </a:endParaRPr>
            </a:p>
          </p:txBody>
        </p:sp>
      </p:grpSp>
    </p:spTree>
    <p:extLst>
      <p:ext uri="{BB962C8B-B14F-4D97-AF65-F5344CB8AC3E}">
        <p14:creationId xmlns:p14="http://schemas.microsoft.com/office/powerpoint/2010/main" val="12328707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768502-EBB1-4BCA-62E8-5E785F622CE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E83FC8-0B14-D134-152E-8D5F00B2DA98}"/>
              </a:ext>
            </a:extLst>
          </p:cNvPr>
          <p:cNvSpPr>
            <a:spLocks noGrp="1"/>
          </p:cNvSpPr>
          <p:nvPr>
            <p:ph type="body" sz="quarter" idx="14"/>
          </p:nvPr>
        </p:nvSpPr>
        <p:spPr>
          <a:xfrm>
            <a:off x="2918383" y="2510783"/>
            <a:ext cx="6355233" cy="1670692"/>
          </a:xfrm>
        </p:spPr>
        <p:txBody>
          <a:bodyPr>
            <a:normAutofit/>
          </a:bodyPr>
          <a:lstStyle/>
          <a:p>
            <a:pPr algn="ctr"/>
            <a:r>
              <a:rPr lang="fr-FR" sz="3600" dirty="0"/>
              <a:t>Leveraging digital technologies and AI to support and </a:t>
            </a:r>
            <a:r>
              <a:rPr lang="fr-FR" sz="3600" dirty="0" err="1"/>
              <a:t>enhance</a:t>
            </a:r>
            <a:r>
              <a:rPr lang="fr-FR" sz="3600" dirty="0"/>
              <a:t> </a:t>
            </a:r>
            <a:r>
              <a:rPr lang="fr-FR" sz="3600" dirty="0" err="1"/>
              <a:t>citizen</a:t>
            </a:r>
            <a:r>
              <a:rPr lang="fr-FR" sz="3600" dirty="0"/>
              <a:t> participation</a:t>
            </a:r>
          </a:p>
        </p:txBody>
      </p:sp>
    </p:spTree>
    <p:extLst>
      <p:ext uri="{BB962C8B-B14F-4D97-AF65-F5344CB8AC3E}">
        <p14:creationId xmlns:p14="http://schemas.microsoft.com/office/powerpoint/2010/main" val="2803289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ECE9BB-543A-EA3E-74BC-F3A8DE534649}"/>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BA6423EF-679F-A978-10AD-B4E1A588D8AC}"/>
              </a:ext>
            </a:extLst>
          </p:cNvPr>
          <p:cNvCxnSpPr>
            <a:cxnSpLocks/>
          </p:cNvCxnSpPr>
          <p:nvPr/>
        </p:nvCxnSpPr>
        <p:spPr>
          <a:xfrm>
            <a:off x="717755" y="598140"/>
            <a:ext cx="213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with low confidence">
            <a:extLst>
              <a:ext uri="{FF2B5EF4-FFF2-40B4-BE49-F238E27FC236}">
                <a16:creationId xmlns:a16="http://schemas.microsoft.com/office/drawing/2014/main" id="{677DE74B-6421-4414-FE97-BB606C54C829}"/>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19240"/>
          <a:stretch/>
        </p:blipFill>
        <p:spPr>
          <a:xfrm>
            <a:off x="10311517" y="6126951"/>
            <a:ext cx="1489618" cy="371300"/>
          </a:xfrm>
          <a:prstGeom prst="rect">
            <a:avLst/>
          </a:prstGeom>
        </p:spPr>
      </p:pic>
      <p:sp>
        <p:nvSpPr>
          <p:cNvPr id="3" name="TextBox 2">
            <a:extLst>
              <a:ext uri="{FF2B5EF4-FFF2-40B4-BE49-F238E27FC236}">
                <a16:creationId xmlns:a16="http://schemas.microsoft.com/office/drawing/2014/main" id="{1269DBE4-F649-94F1-F02D-BFEA1D51DFCB}"/>
              </a:ext>
            </a:extLst>
          </p:cNvPr>
          <p:cNvSpPr txBox="1"/>
          <p:nvPr/>
        </p:nvSpPr>
        <p:spPr>
          <a:xfrm>
            <a:off x="621895" y="73393"/>
            <a:ext cx="10353865" cy="461665"/>
          </a:xfrm>
          <a:prstGeom prst="rect">
            <a:avLst/>
          </a:prstGeom>
          <a:noFill/>
        </p:spPr>
        <p:txBody>
          <a:bodyPr wrap="square">
            <a:spAutoFit/>
          </a:bodyPr>
          <a:lstStyle/>
          <a:p>
            <a:r>
              <a:rPr lang="fr-FR" sz="2400" b="1" dirty="0">
                <a:latin typeface="Arial Narrow" panose="020B0606020202030204" pitchFamily="34" charset="0"/>
              </a:rPr>
              <a:t>Leveraging Digital Technologies and AI to support and </a:t>
            </a:r>
            <a:r>
              <a:rPr lang="fr-FR" sz="2400" b="1" dirty="0" err="1">
                <a:latin typeface="Arial Narrow" panose="020B0606020202030204" pitchFamily="34" charset="0"/>
              </a:rPr>
              <a:t>enhance</a:t>
            </a:r>
            <a:r>
              <a:rPr lang="fr-FR" sz="2400" b="1" dirty="0">
                <a:latin typeface="Arial Narrow" panose="020B0606020202030204" pitchFamily="34" charset="0"/>
              </a:rPr>
              <a:t> </a:t>
            </a:r>
            <a:r>
              <a:rPr lang="fr-FR" sz="2400" b="1" dirty="0" err="1">
                <a:latin typeface="Arial Narrow" panose="020B0606020202030204" pitchFamily="34" charset="0"/>
              </a:rPr>
              <a:t>citizen</a:t>
            </a:r>
            <a:r>
              <a:rPr lang="fr-FR" sz="2400" b="1" dirty="0">
                <a:latin typeface="Arial Narrow" panose="020B0606020202030204" pitchFamily="34" charset="0"/>
              </a:rPr>
              <a:t> participation</a:t>
            </a:r>
          </a:p>
        </p:txBody>
      </p:sp>
      <p:pic>
        <p:nvPicPr>
          <p:cNvPr id="10" name="Picture 9" descr="Logo&#10;&#10;Description automatically generated with low confidence">
            <a:extLst>
              <a:ext uri="{FF2B5EF4-FFF2-40B4-BE49-F238E27FC236}">
                <a16:creationId xmlns:a16="http://schemas.microsoft.com/office/drawing/2014/main" id="{3A5BA936-721F-D924-ED91-3906C255018B}"/>
              </a:ext>
            </a:extLst>
          </p:cNvPr>
          <p:cNvPicPr/>
          <p:nvPr/>
        </p:nvPicPr>
        <p:blipFill rotWithShape="1">
          <a:blip r:embed="rId3">
            <a:extLst>
              <a:ext uri="{28A0092B-C50C-407E-A947-70E740481C1C}">
                <a14:useLocalDpi xmlns:a14="http://schemas.microsoft.com/office/drawing/2010/main" val="0"/>
              </a:ext>
            </a:extLst>
          </a:blip>
          <a:srcRect b="19240"/>
          <a:stretch/>
        </p:blipFill>
        <p:spPr>
          <a:xfrm>
            <a:off x="10311517" y="6126951"/>
            <a:ext cx="1489618" cy="371300"/>
          </a:xfrm>
          <a:prstGeom prst="rect">
            <a:avLst/>
          </a:prstGeom>
        </p:spPr>
      </p:pic>
      <p:sp>
        <p:nvSpPr>
          <p:cNvPr id="20" name="Arrow: Down 19">
            <a:extLst>
              <a:ext uri="{FF2B5EF4-FFF2-40B4-BE49-F238E27FC236}">
                <a16:creationId xmlns:a16="http://schemas.microsoft.com/office/drawing/2014/main" id="{C529BA9C-59AF-A82B-A648-87566CA98D9F}"/>
              </a:ext>
            </a:extLst>
          </p:cNvPr>
          <p:cNvSpPr/>
          <p:nvPr/>
        </p:nvSpPr>
        <p:spPr>
          <a:xfrm rot="10800000">
            <a:off x="8385155" y="3551621"/>
            <a:ext cx="247646" cy="472639"/>
          </a:xfrm>
          <a:prstGeom prst="downArrow">
            <a:avLst/>
          </a:prstGeom>
          <a:solidFill>
            <a:srgbClr val="99D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
            </a:endParaRPr>
          </a:p>
        </p:txBody>
      </p:sp>
      <p:sp>
        <p:nvSpPr>
          <p:cNvPr id="21" name="Rectangle 20">
            <a:extLst>
              <a:ext uri="{FF2B5EF4-FFF2-40B4-BE49-F238E27FC236}">
                <a16:creationId xmlns:a16="http://schemas.microsoft.com/office/drawing/2014/main" id="{2DDE73AB-3123-8C4D-6D2C-8AAD0DA76135}"/>
              </a:ext>
            </a:extLst>
          </p:cNvPr>
          <p:cNvSpPr>
            <a:spLocks/>
          </p:cNvSpPr>
          <p:nvPr/>
        </p:nvSpPr>
        <p:spPr>
          <a:xfrm>
            <a:off x="6933707" y="3085846"/>
            <a:ext cx="1963736" cy="465776"/>
          </a:xfrm>
          <a:prstGeom prst="rect">
            <a:avLst/>
          </a:prstGeom>
          <a:solidFill>
            <a:srgbClr val="0D3657"/>
          </a:solidFill>
          <a:ln>
            <a:solidFill>
              <a:srgbClr val="0D36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effectLst/>
                <a:latin typeface="+mj-lt"/>
              </a:rPr>
              <a:t>PUBLIC INSTITUTIONS</a:t>
            </a:r>
          </a:p>
        </p:txBody>
      </p:sp>
      <p:sp>
        <p:nvSpPr>
          <p:cNvPr id="22" name="Rectangle 21">
            <a:extLst>
              <a:ext uri="{FF2B5EF4-FFF2-40B4-BE49-F238E27FC236}">
                <a16:creationId xmlns:a16="http://schemas.microsoft.com/office/drawing/2014/main" id="{0FFF9AD3-C4A7-4ECE-7A20-8E77DC8FBBC8}"/>
              </a:ext>
            </a:extLst>
          </p:cNvPr>
          <p:cNvSpPr>
            <a:spLocks/>
          </p:cNvSpPr>
          <p:nvPr/>
        </p:nvSpPr>
        <p:spPr>
          <a:xfrm>
            <a:off x="6945070" y="3956054"/>
            <a:ext cx="1963736" cy="465776"/>
          </a:xfrm>
          <a:prstGeom prst="rect">
            <a:avLst/>
          </a:prstGeom>
          <a:solidFill>
            <a:srgbClr val="006E5E"/>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a:solidFill>
                  <a:srgbClr val="030C51"/>
                </a:solidFill>
                <a:latin typeface="+mj-lt"/>
              </a:rPr>
              <a:t>C</a:t>
            </a:r>
            <a:r>
              <a:rPr lang="en-US" sz="1200" b="1">
                <a:solidFill>
                  <a:srgbClr val="030C51"/>
                </a:solidFill>
                <a:latin typeface="+mj-lt"/>
              </a:rPr>
              <a:t>ITIZENS</a:t>
            </a:r>
            <a:endParaRPr lang="en-US" sz="1200" b="1">
              <a:solidFill>
                <a:srgbClr val="030C51"/>
              </a:solidFill>
              <a:effectLst/>
              <a:latin typeface="+mj-lt"/>
            </a:endParaRPr>
          </a:p>
        </p:txBody>
      </p:sp>
      <p:sp>
        <p:nvSpPr>
          <p:cNvPr id="23" name="Rectangle 22">
            <a:extLst>
              <a:ext uri="{FF2B5EF4-FFF2-40B4-BE49-F238E27FC236}">
                <a16:creationId xmlns:a16="http://schemas.microsoft.com/office/drawing/2014/main" id="{14296309-018E-5B59-255B-6CAB2664A448}"/>
              </a:ext>
            </a:extLst>
          </p:cNvPr>
          <p:cNvSpPr>
            <a:spLocks/>
          </p:cNvSpPr>
          <p:nvPr/>
        </p:nvSpPr>
        <p:spPr>
          <a:xfrm>
            <a:off x="6945070" y="4600623"/>
            <a:ext cx="1963736" cy="465776"/>
          </a:xfrm>
          <a:prstGeom prst="rect">
            <a:avLst/>
          </a:prstGeom>
          <a:solidFill>
            <a:srgbClr val="07809F"/>
          </a:solidFill>
          <a:ln>
            <a:solidFill>
              <a:srgbClr val="0780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mj-lt"/>
              </a:rPr>
              <a:t>NON-GOVT STAKEHOLDERS</a:t>
            </a:r>
            <a:endParaRPr lang="en-US" sz="1200" b="1" dirty="0">
              <a:solidFill>
                <a:schemeClr val="bg1"/>
              </a:solidFill>
              <a:effectLst/>
              <a:latin typeface="+mj-lt"/>
            </a:endParaRPr>
          </a:p>
        </p:txBody>
      </p:sp>
      <p:sp>
        <p:nvSpPr>
          <p:cNvPr id="24" name="Arrow: Down 23">
            <a:extLst>
              <a:ext uri="{FF2B5EF4-FFF2-40B4-BE49-F238E27FC236}">
                <a16:creationId xmlns:a16="http://schemas.microsoft.com/office/drawing/2014/main" id="{103CC1F7-1C77-E357-0185-9806BAAD0EEF}"/>
              </a:ext>
            </a:extLst>
          </p:cNvPr>
          <p:cNvSpPr/>
          <p:nvPr/>
        </p:nvSpPr>
        <p:spPr>
          <a:xfrm>
            <a:off x="7299017" y="3544300"/>
            <a:ext cx="247647" cy="465776"/>
          </a:xfrm>
          <a:prstGeom prst="downArrow">
            <a:avLst/>
          </a:prstGeom>
          <a:solidFill>
            <a:srgbClr val="99D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atin typeface=""/>
            </a:endParaRPr>
          </a:p>
        </p:txBody>
      </p:sp>
      <p:sp>
        <p:nvSpPr>
          <p:cNvPr id="25" name="Arrow: Curved Left 24">
            <a:extLst>
              <a:ext uri="{FF2B5EF4-FFF2-40B4-BE49-F238E27FC236}">
                <a16:creationId xmlns:a16="http://schemas.microsoft.com/office/drawing/2014/main" id="{465582D6-9584-A7F3-68E7-1F5D5DC6E43B}"/>
              </a:ext>
            </a:extLst>
          </p:cNvPr>
          <p:cNvSpPr/>
          <p:nvPr/>
        </p:nvSpPr>
        <p:spPr>
          <a:xfrm>
            <a:off x="8897443" y="4124962"/>
            <a:ext cx="557050" cy="835326"/>
          </a:xfrm>
          <a:prstGeom prst="curvedLeftArrow">
            <a:avLst>
              <a:gd name="adj1" fmla="val 25000"/>
              <a:gd name="adj2" fmla="val 86655"/>
              <a:gd name="adj3" fmla="val 25000"/>
            </a:avLst>
          </a:prstGeom>
          <a:solidFill>
            <a:srgbClr val="CED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latin typeface=""/>
            </a:endParaRPr>
          </a:p>
        </p:txBody>
      </p:sp>
      <p:sp>
        <p:nvSpPr>
          <p:cNvPr id="26" name="Arrow: Curved Left 25">
            <a:extLst>
              <a:ext uri="{FF2B5EF4-FFF2-40B4-BE49-F238E27FC236}">
                <a16:creationId xmlns:a16="http://schemas.microsoft.com/office/drawing/2014/main" id="{B1C0A0C0-00B3-6F43-2E90-A54440E6E055}"/>
              </a:ext>
            </a:extLst>
          </p:cNvPr>
          <p:cNvSpPr/>
          <p:nvPr/>
        </p:nvSpPr>
        <p:spPr>
          <a:xfrm rot="10800000">
            <a:off x="6393526" y="4062166"/>
            <a:ext cx="557050" cy="835326"/>
          </a:xfrm>
          <a:prstGeom prst="curvedLeftArrow">
            <a:avLst>
              <a:gd name="adj1" fmla="val 25000"/>
              <a:gd name="adj2" fmla="val 86655"/>
              <a:gd name="adj3" fmla="val 25000"/>
            </a:avLst>
          </a:prstGeom>
          <a:solidFill>
            <a:srgbClr val="CEDA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latin typeface=""/>
            </a:endParaRPr>
          </a:p>
        </p:txBody>
      </p:sp>
      <p:sp>
        <p:nvSpPr>
          <p:cNvPr id="27" name="TextBox 26">
            <a:extLst>
              <a:ext uri="{FF2B5EF4-FFF2-40B4-BE49-F238E27FC236}">
                <a16:creationId xmlns:a16="http://schemas.microsoft.com/office/drawing/2014/main" id="{665920D1-E117-60FE-196D-D866B2E2425C}"/>
              </a:ext>
            </a:extLst>
          </p:cNvPr>
          <p:cNvSpPr txBox="1"/>
          <p:nvPr/>
        </p:nvSpPr>
        <p:spPr>
          <a:xfrm>
            <a:off x="9491672" y="2972573"/>
            <a:ext cx="2545909" cy="400110"/>
          </a:xfrm>
          <a:prstGeom prst="rect">
            <a:avLst/>
          </a:prstGeom>
          <a:noFill/>
        </p:spPr>
        <p:txBody>
          <a:bodyPr wrap="square">
            <a:spAutoFit/>
          </a:bodyPr>
          <a:lstStyle/>
          <a:p>
            <a:r>
              <a:rPr lang="en-GB" sz="1000" b="1">
                <a:solidFill>
                  <a:srgbClr val="0D3657"/>
                </a:solidFill>
                <a:latin typeface="+mj-lt"/>
                <a:ea typeface="ADLaM Display" panose="02010000000000000000" pitchFamily="2" charset="0"/>
                <a:cs typeface="ADLaM Display" panose="02010000000000000000" pitchFamily="2" charset="0"/>
              </a:rPr>
              <a:t>Increases </a:t>
            </a:r>
            <a:r>
              <a:rPr lang="en-GB" sz="1000" b="1">
                <a:solidFill>
                  <a:srgbClr val="0D3657"/>
                </a:solidFill>
                <a:effectLst/>
                <a:latin typeface="+mj-lt"/>
                <a:ea typeface="ADLaM Display" panose="02010000000000000000" pitchFamily="2" charset="0"/>
                <a:cs typeface="ADLaM Display" panose="02010000000000000000" pitchFamily="2" charset="0"/>
              </a:rPr>
              <a:t>democratic participation and government accountability </a:t>
            </a:r>
            <a:endParaRPr lang="es-419" sz="1000" b="1">
              <a:solidFill>
                <a:srgbClr val="0D3657"/>
              </a:solidFill>
              <a:latin typeface="+mj-lt"/>
              <a:ea typeface="ADLaM Display" panose="02010000000000000000" pitchFamily="2" charset="0"/>
              <a:cs typeface="ADLaM Display" panose="02010000000000000000" pitchFamily="2" charset="0"/>
            </a:endParaRPr>
          </a:p>
        </p:txBody>
      </p:sp>
      <p:sp>
        <p:nvSpPr>
          <p:cNvPr id="28" name="TextBox 27">
            <a:extLst>
              <a:ext uri="{FF2B5EF4-FFF2-40B4-BE49-F238E27FC236}">
                <a16:creationId xmlns:a16="http://schemas.microsoft.com/office/drawing/2014/main" id="{91432145-8182-A73C-3035-86738FC630CB}"/>
              </a:ext>
            </a:extLst>
          </p:cNvPr>
          <p:cNvSpPr txBox="1"/>
          <p:nvPr/>
        </p:nvSpPr>
        <p:spPr>
          <a:xfrm>
            <a:off x="9508213" y="4059025"/>
            <a:ext cx="2123421" cy="400110"/>
          </a:xfrm>
          <a:prstGeom prst="rect">
            <a:avLst/>
          </a:prstGeom>
          <a:noFill/>
        </p:spPr>
        <p:txBody>
          <a:bodyPr wrap="square">
            <a:spAutoFit/>
          </a:bodyPr>
          <a:lstStyle/>
          <a:p>
            <a:r>
              <a:rPr lang="en-US" sz="1000" b="1">
                <a:solidFill>
                  <a:srgbClr val="0D3657"/>
                </a:solidFill>
                <a:effectLst/>
                <a:latin typeface="+mj-lt"/>
                <a:ea typeface="ADLaM Display" panose="02010000000000000000" pitchFamily="2" charset="0"/>
                <a:cs typeface="ADLaM Display" panose="02010000000000000000" pitchFamily="2" charset="0"/>
              </a:rPr>
              <a:t>Promotes a healthy, diverse, and active civic space</a:t>
            </a:r>
            <a:endParaRPr lang="es-419" sz="1000" b="1">
              <a:solidFill>
                <a:srgbClr val="0D3657"/>
              </a:solidFill>
              <a:latin typeface="+mj-lt"/>
              <a:ea typeface="ADLaM Display" panose="02010000000000000000" pitchFamily="2" charset="0"/>
              <a:cs typeface="ADLaM Display" panose="02010000000000000000" pitchFamily="2" charset="0"/>
            </a:endParaRPr>
          </a:p>
        </p:txBody>
      </p:sp>
      <p:sp>
        <p:nvSpPr>
          <p:cNvPr id="29" name="Rectangle 28">
            <a:extLst>
              <a:ext uri="{FF2B5EF4-FFF2-40B4-BE49-F238E27FC236}">
                <a16:creationId xmlns:a16="http://schemas.microsoft.com/office/drawing/2014/main" id="{6659F66F-6172-DCB5-FC88-1B88E4E8E416}"/>
              </a:ext>
            </a:extLst>
          </p:cNvPr>
          <p:cNvSpPr>
            <a:spLocks/>
          </p:cNvSpPr>
          <p:nvPr/>
        </p:nvSpPr>
        <p:spPr>
          <a:xfrm>
            <a:off x="9508213" y="4344664"/>
            <a:ext cx="2258873" cy="775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a:solidFill>
                  <a:srgbClr val="0D3657"/>
                </a:solidFill>
                <a:latin typeface="+mj-lt"/>
              </a:rPr>
              <a:t>Civic crowdfunding, online forums, online campaigning, and tools to tackle mis- and disinformation, among others</a:t>
            </a:r>
            <a:endParaRPr lang="en-US" sz="1000" i="1">
              <a:solidFill>
                <a:srgbClr val="0D3657"/>
              </a:solidFill>
              <a:effectLst/>
              <a:latin typeface="+mj-lt"/>
            </a:endParaRPr>
          </a:p>
        </p:txBody>
      </p:sp>
      <p:sp>
        <p:nvSpPr>
          <p:cNvPr id="30" name="Rectangle 29">
            <a:extLst>
              <a:ext uri="{FF2B5EF4-FFF2-40B4-BE49-F238E27FC236}">
                <a16:creationId xmlns:a16="http://schemas.microsoft.com/office/drawing/2014/main" id="{C1870C6A-A6FF-0D02-E2F9-554B785D01A2}"/>
              </a:ext>
            </a:extLst>
          </p:cNvPr>
          <p:cNvSpPr>
            <a:spLocks/>
          </p:cNvSpPr>
          <p:nvPr/>
        </p:nvSpPr>
        <p:spPr>
          <a:xfrm>
            <a:off x="9491672" y="3285610"/>
            <a:ext cx="2335813" cy="77504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000" i="1" dirty="0">
                <a:solidFill>
                  <a:srgbClr val="0D3657"/>
                </a:solidFill>
                <a:latin typeface="+mj-lt"/>
              </a:rPr>
              <a:t>Online C</a:t>
            </a:r>
            <a:r>
              <a:rPr lang="en-US" sz="1000" i="1" dirty="0">
                <a:solidFill>
                  <a:srgbClr val="0D3657"/>
                </a:solidFill>
                <a:effectLst/>
                <a:latin typeface="+mj-lt"/>
              </a:rPr>
              <a:t>onsultations, digital deliberation, e-petitions, chatbots, or crowd-law platforms, among others. </a:t>
            </a:r>
          </a:p>
        </p:txBody>
      </p:sp>
      <p:sp>
        <p:nvSpPr>
          <p:cNvPr id="33" name="Content Placeholder 32">
            <a:extLst>
              <a:ext uri="{FF2B5EF4-FFF2-40B4-BE49-F238E27FC236}">
                <a16:creationId xmlns:a16="http://schemas.microsoft.com/office/drawing/2014/main" id="{3F4FC391-A788-077C-871F-158354D7DCB9}"/>
              </a:ext>
            </a:extLst>
          </p:cNvPr>
          <p:cNvSpPr>
            <a:spLocks noGrp="1"/>
          </p:cNvSpPr>
          <p:nvPr>
            <p:ph idx="1"/>
          </p:nvPr>
        </p:nvSpPr>
        <p:spPr>
          <a:xfrm>
            <a:off x="515933" y="2360006"/>
            <a:ext cx="5256085" cy="3989680"/>
          </a:xfrm>
        </p:spPr>
        <p:txBody>
          <a:bodyPr/>
          <a:lstStyle/>
          <a:p>
            <a:r>
              <a:rPr lang="en-US" dirty="0"/>
              <a:t>OECD countries are </a:t>
            </a:r>
            <a:r>
              <a:rPr lang="en-US" b="1" dirty="0"/>
              <a:t>mainstreaming the use of digital technologies to better inform, communicate and interact with the public</a:t>
            </a:r>
            <a:r>
              <a:rPr lang="en-US" dirty="0"/>
              <a:t>. </a:t>
            </a:r>
          </a:p>
          <a:p>
            <a:r>
              <a:rPr lang="en-US" dirty="0"/>
              <a:t>Almost all OECD countries have deployed a </a:t>
            </a:r>
            <a:r>
              <a:rPr lang="en-US" b="1" dirty="0"/>
              <a:t>digital portal dedicated to informing about participation opportunities</a:t>
            </a:r>
            <a:r>
              <a:rPr lang="en-US" dirty="0"/>
              <a:t> or to carrying out online consultation and participatory processes.</a:t>
            </a:r>
          </a:p>
          <a:p>
            <a:r>
              <a:rPr lang="en-US" dirty="0"/>
              <a:t>Countries are experimenting with </a:t>
            </a:r>
            <a:r>
              <a:rPr lang="en-US" b="1" dirty="0"/>
              <a:t>emerging technologies </a:t>
            </a:r>
            <a:r>
              <a:rPr lang="en-US" dirty="0"/>
              <a:t>for open government and citizen participation.</a:t>
            </a:r>
          </a:p>
          <a:p>
            <a:r>
              <a:rPr lang="en-US" dirty="0"/>
              <a:t>Nevertheless, important </a:t>
            </a:r>
            <a:r>
              <a:rPr lang="en-US" b="1" dirty="0"/>
              <a:t>challenges persist</a:t>
            </a:r>
            <a:r>
              <a:rPr lang="en-US" dirty="0"/>
              <a:t>. In particular, digital technologies can create new </a:t>
            </a:r>
            <a:r>
              <a:rPr lang="en-US" b="1" dirty="0"/>
              <a:t>exclusions</a:t>
            </a:r>
            <a:r>
              <a:rPr lang="en-US" dirty="0"/>
              <a:t> and undermine information integrity and civic space. </a:t>
            </a:r>
          </a:p>
          <a:p>
            <a:endParaRPr lang="fr-FR" dirty="0"/>
          </a:p>
        </p:txBody>
      </p:sp>
      <p:sp>
        <p:nvSpPr>
          <p:cNvPr id="35" name="Text Placeholder 34">
            <a:extLst>
              <a:ext uri="{FF2B5EF4-FFF2-40B4-BE49-F238E27FC236}">
                <a16:creationId xmlns:a16="http://schemas.microsoft.com/office/drawing/2014/main" id="{F50357C6-63A9-1E30-6603-56273DA9499C}"/>
              </a:ext>
            </a:extLst>
          </p:cNvPr>
          <p:cNvSpPr>
            <a:spLocks noGrp="1"/>
          </p:cNvSpPr>
          <p:nvPr>
            <p:ph type="body" sz="quarter" idx="14"/>
          </p:nvPr>
        </p:nvSpPr>
        <p:spPr/>
        <p:txBody>
          <a:bodyPr/>
          <a:lstStyle/>
          <a:p>
            <a:r>
              <a:rPr lang="en-US" dirty="0"/>
              <a:t>The OECD understands Civic Tech as “</a:t>
            </a:r>
            <a:r>
              <a:rPr lang="en-US" i="1" dirty="0"/>
              <a:t>the use of digital technologies to reinforce democracy by enabling the public to be informed, participate in decision and policymaking, and increase governments’ responsiveness and accountability</a:t>
            </a:r>
            <a:r>
              <a:rPr lang="en-US" dirty="0"/>
              <a:t>.”</a:t>
            </a:r>
          </a:p>
        </p:txBody>
      </p:sp>
    </p:spTree>
    <p:extLst>
      <p:ext uri="{BB962C8B-B14F-4D97-AF65-F5344CB8AC3E}">
        <p14:creationId xmlns:p14="http://schemas.microsoft.com/office/powerpoint/2010/main" val="3058611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3E9E5-BED5-C6E2-4CFB-765D7EAA04D3}"/>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A1BF1E3F-9594-69C8-E69A-ADCAC05F22EC}"/>
              </a:ext>
            </a:extLst>
          </p:cNvPr>
          <p:cNvCxnSpPr>
            <a:cxnSpLocks/>
          </p:cNvCxnSpPr>
          <p:nvPr/>
        </p:nvCxnSpPr>
        <p:spPr>
          <a:xfrm>
            <a:off x="717755" y="598140"/>
            <a:ext cx="213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with low confidence">
            <a:extLst>
              <a:ext uri="{FF2B5EF4-FFF2-40B4-BE49-F238E27FC236}">
                <a16:creationId xmlns:a16="http://schemas.microsoft.com/office/drawing/2014/main" id="{24057B4E-6748-B663-BE48-41A2B01101D5}"/>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19240"/>
          <a:stretch/>
        </p:blipFill>
        <p:spPr>
          <a:xfrm>
            <a:off x="10311517" y="6126951"/>
            <a:ext cx="1489618" cy="371300"/>
          </a:xfrm>
          <a:prstGeom prst="rect">
            <a:avLst/>
          </a:prstGeom>
        </p:spPr>
      </p:pic>
      <p:pic>
        <p:nvPicPr>
          <p:cNvPr id="5" name="Picture 4" descr="A group of people sitting on a step&#10;&#10;AI-generated content may be incorrect.">
            <a:extLst>
              <a:ext uri="{FF2B5EF4-FFF2-40B4-BE49-F238E27FC236}">
                <a16:creationId xmlns:a16="http://schemas.microsoft.com/office/drawing/2014/main" id="{268415B4-991F-D74E-55D0-896F1F06572D}"/>
              </a:ext>
            </a:extLst>
          </p:cNvPr>
          <p:cNvPicPr>
            <a:picLocks noChangeAspect="1"/>
          </p:cNvPicPr>
          <p:nvPr/>
        </p:nvPicPr>
        <p:blipFill>
          <a:blip r:embed="rId4">
            <a:extLst>
              <a:ext uri="{28A0092B-C50C-407E-A947-70E740481C1C}">
                <a14:useLocalDpi xmlns:a14="http://schemas.microsoft.com/office/drawing/2010/main" val="0"/>
              </a:ext>
            </a:extLst>
          </a:blip>
          <a:srcRect t="2713"/>
          <a:stretch/>
        </p:blipFill>
        <p:spPr>
          <a:xfrm>
            <a:off x="8127633" y="1099215"/>
            <a:ext cx="3301097" cy="45297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9061C5D1-D51C-F01E-C2AF-C0954D1C72FF}"/>
              </a:ext>
            </a:extLst>
          </p:cNvPr>
          <p:cNvSpPr txBox="1"/>
          <p:nvPr/>
        </p:nvSpPr>
        <p:spPr>
          <a:xfrm>
            <a:off x="8989932" y="5663540"/>
            <a:ext cx="1985829" cy="338554"/>
          </a:xfrm>
          <a:prstGeom prst="rect">
            <a:avLst/>
          </a:prstGeom>
          <a:noFill/>
        </p:spPr>
        <p:txBody>
          <a:bodyPr wrap="square">
            <a:spAutoFit/>
          </a:bodyPr>
          <a:lstStyle/>
          <a:p>
            <a:r>
              <a:rPr lang="en-GB" sz="1600" u="sng">
                <a:solidFill>
                  <a:srgbClr val="0563C1"/>
                </a:solidFill>
                <a:effectLst/>
                <a:latin typeface="Montserrat" panose="00000500000000000000" pitchFamily="2" charset="0"/>
                <a:ea typeface="Aptos" panose="020B0004020202020204" pitchFamily="34" charset="0"/>
                <a:cs typeface="Segoe UI Emoji" panose="020B0502040204020203" pitchFamily="34" charset="0"/>
                <a:hlinkClick r:id="rId5"/>
              </a:rPr>
              <a:t>https://oe.cd/60N</a:t>
            </a:r>
            <a:endParaRPr lang="fr-FR" sz="1600">
              <a:latin typeface="Montserrat" panose="00000500000000000000" pitchFamily="2" charset="0"/>
            </a:endParaRPr>
          </a:p>
        </p:txBody>
      </p:sp>
      <p:sp>
        <p:nvSpPr>
          <p:cNvPr id="3" name="TextBox 2">
            <a:extLst>
              <a:ext uri="{FF2B5EF4-FFF2-40B4-BE49-F238E27FC236}">
                <a16:creationId xmlns:a16="http://schemas.microsoft.com/office/drawing/2014/main" id="{8C788AD9-CB83-01B4-3C4C-46433875FBAA}"/>
              </a:ext>
            </a:extLst>
          </p:cNvPr>
          <p:cNvSpPr txBox="1"/>
          <p:nvPr/>
        </p:nvSpPr>
        <p:spPr>
          <a:xfrm>
            <a:off x="621895" y="73393"/>
            <a:ext cx="10353865" cy="461665"/>
          </a:xfrm>
          <a:prstGeom prst="rect">
            <a:avLst/>
          </a:prstGeom>
          <a:noFill/>
        </p:spPr>
        <p:txBody>
          <a:bodyPr wrap="square">
            <a:spAutoFit/>
          </a:bodyPr>
          <a:lstStyle/>
          <a:p>
            <a:r>
              <a:rPr lang="fr-FR" sz="2400" b="1" dirty="0">
                <a:latin typeface="Arial Narrow" panose="020B0606020202030204" pitchFamily="34" charset="0"/>
              </a:rPr>
              <a:t>Leveraging Digital Technologies and AI to support and </a:t>
            </a:r>
            <a:r>
              <a:rPr lang="fr-FR" sz="2400" b="1" dirty="0" err="1">
                <a:latin typeface="Arial Narrow" panose="020B0606020202030204" pitchFamily="34" charset="0"/>
              </a:rPr>
              <a:t>enhance</a:t>
            </a:r>
            <a:r>
              <a:rPr lang="fr-FR" sz="2400" b="1" dirty="0">
                <a:latin typeface="Arial Narrow" panose="020B0606020202030204" pitchFamily="34" charset="0"/>
              </a:rPr>
              <a:t> </a:t>
            </a:r>
            <a:r>
              <a:rPr lang="fr-FR" sz="2400" b="1" dirty="0" err="1">
                <a:latin typeface="Arial Narrow" panose="020B0606020202030204" pitchFamily="34" charset="0"/>
              </a:rPr>
              <a:t>citizen</a:t>
            </a:r>
            <a:r>
              <a:rPr lang="fr-FR" sz="2400" b="1" dirty="0">
                <a:latin typeface="Arial Narrow" panose="020B0606020202030204" pitchFamily="34" charset="0"/>
              </a:rPr>
              <a:t> participation</a:t>
            </a:r>
          </a:p>
        </p:txBody>
      </p:sp>
      <p:sp>
        <p:nvSpPr>
          <p:cNvPr id="4" name="Text Placeholder 3">
            <a:extLst>
              <a:ext uri="{FF2B5EF4-FFF2-40B4-BE49-F238E27FC236}">
                <a16:creationId xmlns:a16="http://schemas.microsoft.com/office/drawing/2014/main" id="{582AF045-3733-2E9E-B949-1C36E582E645}"/>
              </a:ext>
            </a:extLst>
          </p:cNvPr>
          <p:cNvSpPr>
            <a:spLocks noGrp="1"/>
          </p:cNvSpPr>
          <p:nvPr>
            <p:ph type="body" sz="quarter" idx="14"/>
          </p:nvPr>
        </p:nvSpPr>
        <p:spPr>
          <a:xfrm>
            <a:off x="515938" y="1590674"/>
            <a:ext cx="6524199" cy="4791075"/>
          </a:xfrm>
        </p:spPr>
        <p:txBody>
          <a:bodyPr anchor="t"/>
          <a:lstStyle/>
          <a:p>
            <a:pPr marL="0" indent="0">
              <a:buNone/>
            </a:pPr>
            <a:endParaRPr lang="en-US" dirty="0"/>
          </a:p>
          <a:p>
            <a:pPr marL="0" indent="0">
              <a:buNone/>
            </a:pPr>
            <a:r>
              <a:rPr lang="en-US" b="1" dirty="0">
                <a:solidFill>
                  <a:srgbClr val="0D3657"/>
                </a:solidFill>
              </a:rPr>
              <a:t>Beyond the technological hype, how can governments leverage emerging technologies to improve participation?</a:t>
            </a:r>
          </a:p>
          <a:p>
            <a:pPr marL="0" indent="0">
              <a:buNone/>
            </a:pPr>
            <a:endParaRPr lang="en-US" dirty="0"/>
          </a:p>
          <a:p>
            <a:r>
              <a:rPr lang="en-US" dirty="0"/>
              <a:t>Analysis of 8 challenges of citizen participation (trust, impact, institutionalization, accessibility, design, isolation, integrity, and resources)</a:t>
            </a:r>
          </a:p>
          <a:p>
            <a:r>
              <a:rPr lang="en-US" dirty="0"/>
              <a:t>Evidence from literature and implemented case studies on 3 emerging technologies: AI, blockchain, and virtual/augmented reality</a:t>
            </a:r>
          </a:p>
          <a:p>
            <a:r>
              <a:rPr lang="en-US" dirty="0"/>
              <a:t>Assessment of risks and mitigation strategies</a:t>
            </a:r>
          </a:p>
          <a:p>
            <a:pPr marL="0" indent="0">
              <a:buNone/>
            </a:pPr>
            <a:endParaRPr lang="en-US" dirty="0"/>
          </a:p>
          <a:p>
            <a:pPr marL="0" indent="0">
              <a:buNone/>
            </a:pPr>
            <a:r>
              <a:rPr lang="en-US" i="1" dirty="0"/>
              <a:t>This Policy Paper is one of the deliverables of the project “Improving Civic Participation with Emerging Technology” with Portugal, Spain and the Netherlands, funded by the European Commission under the Technical Support Instrument</a:t>
            </a:r>
          </a:p>
          <a:p>
            <a:endParaRPr lang="fr-FR" dirty="0"/>
          </a:p>
        </p:txBody>
      </p:sp>
      <p:sp>
        <p:nvSpPr>
          <p:cNvPr id="9" name="Rectangle 8">
            <a:extLst>
              <a:ext uri="{FF2B5EF4-FFF2-40B4-BE49-F238E27FC236}">
                <a16:creationId xmlns:a16="http://schemas.microsoft.com/office/drawing/2014/main" id="{AD1BAFBF-C20E-4D22-F143-FC3A7390D63E}"/>
              </a:ext>
            </a:extLst>
          </p:cNvPr>
          <p:cNvSpPr/>
          <p:nvPr/>
        </p:nvSpPr>
        <p:spPr>
          <a:xfrm>
            <a:off x="515938" y="1028700"/>
            <a:ext cx="6524199" cy="5619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Tackling civic participation challenges with emerging technologies</a:t>
            </a:r>
          </a:p>
        </p:txBody>
      </p:sp>
    </p:spTree>
    <p:extLst>
      <p:ext uri="{BB962C8B-B14F-4D97-AF65-F5344CB8AC3E}">
        <p14:creationId xmlns:p14="http://schemas.microsoft.com/office/powerpoint/2010/main" val="1757016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F2473-FF6C-8396-8F26-6293B2A3A7B3}"/>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4D15AAF-BB8A-5FF9-CCF1-E02221C68C8A}"/>
              </a:ext>
            </a:extLst>
          </p:cNvPr>
          <p:cNvCxnSpPr>
            <a:cxnSpLocks/>
          </p:cNvCxnSpPr>
          <p:nvPr/>
        </p:nvCxnSpPr>
        <p:spPr>
          <a:xfrm>
            <a:off x="717755" y="598140"/>
            <a:ext cx="213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with low confidence">
            <a:extLst>
              <a:ext uri="{FF2B5EF4-FFF2-40B4-BE49-F238E27FC236}">
                <a16:creationId xmlns:a16="http://schemas.microsoft.com/office/drawing/2014/main" id="{666A394F-88A2-56C0-6354-4FD3D86EE6CE}"/>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19240"/>
          <a:stretch/>
        </p:blipFill>
        <p:spPr>
          <a:xfrm>
            <a:off x="10311517" y="6126951"/>
            <a:ext cx="1489618" cy="371300"/>
          </a:xfrm>
          <a:prstGeom prst="rect">
            <a:avLst/>
          </a:prstGeom>
        </p:spPr>
      </p:pic>
      <p:sp>
        <p:nvSpPr>
          <p:cNvPr id="3" name="TextBox 2">
            <a:extLst>
              <a:ext uri="{FF2B5EF4-FFF2-40B4-BE49-F238E27FC236}">
                <a16:creationId xmlns:a16="http://schemas.microsoft.com/office/drawing/2014/main" id="{099883C9-3CE9-2859-91D7-1BD1220901DD}"/>
              </a:ext>
            </a:extLst>
          </p:cNvPr>
          <p:cNvSpPr txBox="1"/>
          <p:nvPr/>
        </p:nvSpPr>
        <p:spPr>
          <a:xfrm>
            <a:off x="621895" y="73393"/>
            <a:ext cx="10353865" cy="461665"/>
          </a:xfrm>
          <a:prstGeom prst="rect">
            <a:avLst/>
          </a:prstGeom>
          <a:noFill/>
        </p:spPr>
        <p:txBody>
          <a:bodyPr wrap="square">
            <a:spAutoFit/>
          </a:bodyPr>
          <a:lstStyle/>
          <a:p>
            <a:r>
              <a:rPr lang="fr-FR" sz="2400" b="1" dirty="0">
                <a:latin typeface="Arial Narrow" panose="020B0606020202030204" pitchFamily="34" charset="0"/>
              </a:rPr>
              <a:t>Leveraging Digital Technologies and AI to support and </a:t>
            </a:r>
            <a:r>
              <a:rPr lang="fr-FR" sz="2400" b="1" dirty="0" err="1">
                <a:latin typeface="Arial Narrow" panose="020B0606020202030204" pitchFamily="34" charset="0"/>
              </a:rPr>
              <a:t>enhance</a:t>
            </a:r>
            <a:r>
              <a:rPr lang="fr-FR" sz="2400" b="1" dirty="0">
                <a:latin typeface="Arial Narrow" panose="020B0606020202030204" pitchFamily="34" charset="0"/>
              </a:rPr>
              <a:t> </a:t>
            </a:r>
            <a:r>
              <a:rPr lang="fr-FR" sz="2400" b="1" dirty="0" err="1">
                <a:latin typeface="Arial Narrow" panose="020B0606020202030204" pitchFamily="34" charset="0"/>
              </a:rPr>
              <a:t>citizen</a:t>
            </a:r>
            <a:r>
              <a:rPr lang="fr-FR" sz="2400" b="1" dirty="0">
                <a:latin typeface="Arial Narrow" panose="020B0606020202030204" pitchFamily="34" charset="0"/>
              </a:rPr>
              <a:t> participation</a:t>
            </a:r>
          </a:p>
        </p:txBody>
      </p:sp>
      <p:sp>
        <p:nvSpPr>
          <p:cNvPr id="2" name="Text Placeholder 1">
            <a:extLst>
              <a:ext uri="{FF2B5EF4-FFF2-40B4-BE49-F238E27FC236}">
                <a16:creationId xmlns:a16="http://schemas.microsoft.com/office/drawing/2014/main" id="{C0CD58D1-BCE4-D7D7-7DA8-A67D47713A6A}"/>
              </a:ext>
            </a:extLst>
          </p:cNvPr>
          <p:cNvSpPr>
            <a:spLocks noGrp="1"/>
          </p:cNvSpPr>
          <p:nvPr>
            <p:ph type="body" sz="quarter" idx="13"/>
          </p:nvPr>
        </p:nvSpPr>
        <p:spPr/>
        <p:txBody>
          <a:bodyPr/>
          <a:lstStyle/>
          <a:p>
            <a:endParaRPr lang="fr-FR" dirty="0"/>
          </a:p>
        </p:txBody>
      </p:sp>
      <p:sp>
        <p:nvSpPr>
          <p:cNvPr id="4" name="Text Placeholder 3">
            <a:extLst>
              <a:ext uri="{FF2B5EF4-FFF2-40B4-BE49-F238E27FC236}">
                <a16:creationId xmlns:a16="http://schemas.microsoft.com/office/drawing/2014/main" id="{EAB9B85B-AA37-BDA5-F060-933B02174E08}"/>
              </a:ext>
            </a:extLst>
          </p:cNvPr>
          <p:cNvSpPr>
            <a:spLocks noGrp="1"/>
          </p:cNvSpPr>
          <p:nvPr>
            <p:ph type="body" sz="quarter" idx="14"/>
          </p:nvPr>
        </p:nvSpPr>
        <p:spPr>
          <a:xfrm>
            <a:off x="515938" y="1590674"/>
            <a:ext cx="5494337" cy="4791075"/>
          </a:xfrm>
        </p:spPr>
        <p:txBody>
          <a:bodyPr anchor="t"/>
          <a:lstStyle/>
          <a:p>
            <a:pPr marL="0" indent="0">
              <a:buNone/>
            </a:pPr>
            <a:endParaRPr lang="en-US" dirty="0"/>
          </a:p>
          <a:p>
            <a:pPr marL="0" indent="0">
              <a:buNone/>
            </a:pPr>
            <a:r>
              <a:rPr lang="en-US" b="1" dirty="0">
                <a:solidFill>
                  <a:srgbClr val="0D3657"/>
                </a:solidFill>
              </a:rPr>
              <a:t>Emerging Technologies can address the challenges of citizen participation</a:t>
            </a:r>
            <a:r>
              <a:rPr lang="en-US" dirty="0">
                <a:solidFill>
                  <a:srgbClr val="0D3657"/>
                </a:solidFill>
              </a:rPr>
              <a:t>. </a:t>
            </a:r>
          </a:p>
          <a:p>
            <a:pPr>
              <a:buFont typeface="Arial Narrow" panose="020B0606020202030204" pitchFamily="34" charset="0"/>
              <a:buChar char="›"/>
            </a:pPr>
            <a:r>
              <a:rPr lang="en-US" dirty="0"/>
              <a:t>AI stands out as the most promising emerging technology. AI tools present relevant opportunities to improve and create new bridges between governments and citizens by: </a:t>
            </a:r>
          </a:p>
          <a:p>
            <a:pPr>
              <a:buFont typeface="Arial Narrow" panose="020B0606020202030204" pitchFamily="34" charset="0"/>
              <a:buChar char="›"/>
            </a:pPr>
            <a:r>
              <a:rPr lang="en-US" dirty="0"/>
              <a:t>Supporting and empowering citizens in navigating government complexity  and being able to voice their opinions and priorities, </a:t>
            </a:r>
          </a:p>
          <a:p>
            <a:pPr>
              <a:buFont typeface="Arial Narrow" panose="020B0606020202030204" pitchFamily="34" charset="0"/>
              <a:buChar char="›"/>
            </a:pPr>
            <a:r>
              <a:rPr lang="en-US" dirty="0"/>
              <a:t>Expanding government capacity to listen to and to take citizen voices into account  when making decisions.  </a:t>
            </a:r>
          </a:p>
          <a:p>
            <a:pPr marL="0" indent="0">
              <a:buNone/>
            </a:pPr>
            <a:endParaRPr lang="en-US" dirty="0"/>
          </a:p>
          <a:p>
            <a:pPr marL="0" indent="0">
              <a:buNone/>
            </a:pPr>
            <a:r>
              <a:rPr lang="en-US" i="1" dirty="0"/>
              <a:t>This Policy Paper is one of the deliverables of the project “Improving Civic Participation with Emerging Technology” with Portugal, Spain and the Netherlands, funded by the European Commission under the Technical Support Instrument</a:t>
            </a:r>
          </a:p>
          <a:p>
            <a:endParaRPr lang="fr-FR" dirty="0"/>
          </a:p>
        </p:txBody>
      </p:sp>
      <p:sp>
        <p:nvSpPr>
          <p:cNvPr id="9" name="Rectangle 8">
            <a:extLst>
              <a:ext uri="{FF2B5EF4-FFF2-40B4-BE49-F238E27FC236}">
                <a16:creationId xmlns:a16="http://schemas.microsoft.com/office/drawing/2014/main" id="{0B57FC34-A61B-C5E6-E3BA-F4E0C74A0B1A}"/>
              </a:ext>
            </a:extLst>
          </p:cNvPr>
          <p:cNvSpPr/>
          <p:nvPr/>
        </p:nvSpPr>
        <p:spPr>
          <a:xfrm>
            <a:off x="515938" y="1028700"/>
            <a:ext cx="6524199" cy="5619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Tackling civic participation challenges with emerging technologies</a:t>
            </a:r>
          </a:p>
        </p:txBody>
      </p:sp>
      <p:grpSp>
        <p:nvGrpSpPr>
          <p:cNvPr id="7" name="Group 6">
            <a:extLst>
              <a:ext uri="{FF2B5EF4-FFF2-40B4-BE49-F238E27FC236}">
                <a16:creationId xmlns:a16="http://schemas.microsoft.com/office/drawing/2014/main" id="{C8978DA3-2F71-9A6F-1C63-5E04EB65D0EA}"/>
              </a:ext>
            </a:extLst>
          </p:cNvPr>
          <p:cNvGrpSpPr/>
          <p:nvPr/>
        </p:nvGrpSpPr>
        <p:grpSpPr>
          <a:xfrm>
            <a:off x="4028224" y="2371946"/>
            <a:ext cx="9295206" cy="3069251"/>
            <a:chOff x="-27851" y="2715667"/>
            <a:chExt cx="11774942" cy="3785230"/>
          </a:xfrm>
        </p:grpSpPr>
        <p:sp>
          <p:nvSpPr>
            <p:cNvPr id="8" name="Oval 7">
              <a:extLst>
                <a:ext uri="{FF2B5EF4-FFF2-40B4-BE49-F238E27FC236}">
                  <a16:creationId xmlns:a16="http://schemas.microsoft.com/office/drawing/2014/main" id="{B69EADE3-87EF-D04E-B714-5B44202FCC28}"/>
                </a:ext>
              </a:extLst>
            </p:cNvPr>
            <p:cNvSpPr/>
            <p:nvPr/>
          </p:nvSpPr>
          <p:spPr>
            <a:xfrm>
              <a:off x="4254599" y="2719417"/>
              <a:ext cx="2277979" cy="2277979"/>
            </a:xfrm>
            <a:prstGeom prst="ellipse">
              <a:avLst/>
            </a:prstGeom>
            <a:blipFill>
              <a:blip r:embed="rId4">
                <a:alphaModFix amt="71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dirty="0">
                  <a:ln>
                    <a:noFill/>
                  </a:ln>
                  <a:solidFill>
                    <a:prstClr val="black"/>
                  </a:solidFill>
                  <a:effectLst/>
                  <a:highlight>
                    <a:srgbClr val="99DEEE"/>
                  </a:highlight>
                  <a:uLnTx/>
                  <a:uFillTx/>
                  <a:latin typeface="+mj-lt"/>
                  <a:ea typeface="+mn-ea"/>
                  <a:cs typeface="+mn-cs"/>
                </a:rPr>
                <a:t>Artificial intelligence</a:t>
              </a:r>
              <a:endParaRPr kumimoji="0" lang="en-US" sz="1300" b="1" i="0" u="none" strike="noStrike" kern="1200" cap="none" spc="0" normalizeH="0" baseline="0" noProof="0" dirty="0">
                <a:ln>
                  <a:noFill/>
                </a:ln>
                <a:solidFill>
                  <a:prstClr val="black"/>
                </a:solidFill>
                <a:effectLst/>
                <a:highlight>
                  <a:srgbClr val="99DEEE"/>
                </a:highlight>
                <a:uLnTx/>
                <a:uFillTx/>
                <a:latin typeface="+mj-lt"/>
                <a:ea typeface="+mn-ea"/>
                <a:cs typeface="+mn-cs"/>
              </a:endParaRPr>
            </a:p>
          </p:txBody>
        </p:sp>
        <p:sp>
          <p:nvSpPr>
            <p:cNvPr id="10" name="Oval 9">
              <a:extLst>
                <a:ext uri="{FF2B5EF4-FFF2-40B4-BE49-F238E27FC236}">
                  <a16:creationId xmlns:a16="http://schemas.microsoft.com/office/drawing/2014/main" id="{46C27131-68F8-8896-9C7C-085D764682AD}"/>
                </a:ext>
              </a:extLst>
            </p:cNvPr>
            <p:cNvSpPr/>
            <p:nvPr/>
          </p:nvSpPr>
          <p:spPr>
            <a:xfrm>
              <a:off x="6207724" y="2715667"/>
              <a:ext cx="2277979" cy="2277979"/>
            </a:xfrm>
            <a:prstGeom prst="ellipse">
              <a:avLst/>
            </a:prstGeom>
            <a:blipFill>
              <a:blip r:embed="rId5">
                <a:alphaModFix amt="71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1" i="0" u="none" strike="noStrike" kern="1200" cap="none" spc="0" normalizeH="0" baseline="0" noProof="0">
                  <a:ln>
                    <a:noFill/>
                  </a:ln>
                  <a:solidFill>
                    <a:prstClr val="white"/>
                  </a:solidFill>
                  <a:effectLst/>
                  <a:highlight>
                    <a:srgbClr val="0D3657"/>
                  </a:highlight>
                  <a:uLnTx/>
                  <a:uFillTx/>
                  <a:latin typeface="+mj-lt"/>
                  <a:ea typeface="+mn-ea"/>
                  <a:cs typeface="+mn-cs"/>
                </a:rPr>
                <a:t>Blockchain</a:t>
              </a:r>
              <a:endParaRPr kumimoji="0" lang="en-US" sz="1300" b="1" i="0" u="none" strike="noStrike" kern="1200" cap="none" spc="0" normalizeH="0" baseline="0" noProof="0">
                <a:ln>
                  <a:noFill/>
                </a:ln>
                <a:solidFill>
                  <a:prstClr val="white"/>
                </a:solidFill>
                <a:effectLst/>
                <a:highlight>
                  <a:srgbClr val="0D3657"/>
                </a:highlight>
                <a:uLnTx/>
                <a:uFillTx/>
                <a:latin typeface="+mj-lt"/>
                <a:ea typeface="+mn-ea"/>
                <a:cs typeface="+mn-cs"/>
              </a:endParaRPr>
            </a:p>
          </p:txBody>
        </p:sp>
        <p:sp>
          <p:nvSpPr>
            <p:cNvPr id="11" name="Oval 10" descr="Person wearing mixed reality smartglasses touching transparent screen">
              <a:extLst>
                <a:ext uri="{FF2B5EF4-FFF2-40B4-BE49-F238E27FC236}">
                  <a16:creationId xmlns:a16="http://schemas.microsoft.com/office/drawing/2014/main" id="{648790AC-5E91-11E8-FAF6-34499270F677}"/>
                </a:ext>
              </a:extLst>
            </p:cNvPr>
            <p:cNvSpPr>
              <a:spLocks/>
            </p:cNvSpPr>
            <p:nvPr/>
          </p:nvSpPr>
          <p:spPr>
            <a:xfrm>
              <a:off x="5334122" y="4222918"/>
              <a:ext cx="2277979" cy="2277979"/>
            </a:xfrm>
            <a:prstGeom prst="ellipse">
              <a:avLst/>
            </a:prstGeom>
            <a:blipFill dpi="0" rotWithShape="1">
              <a:blip r:embed="rId6">
                <a:alphaModFix amt="71000"/>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300" b="1" i="0" u="none" strike="noStrike" kern="1200" cap="none" spc="0" normalizeH="0" baseline="0" noProof="0" dirty="0">
                  <a:ln>
                    <a:noFill/>
                  </a:ln>
                  <a:solidFill>
                    <a:prstClr val="black"/>
                  </a:solidFill>
                  <a:effectLst/>
                  <a:highlight>
                    <a:srgbClr val="006E5E"/>
                  </a:highlight>
                  <a:uLnTx/>
                  <a:uFillTx/>
                  <a:latin typeface="+mj-lt"/>
                  <a:ea typeface="+mn-ea"/>
                  <a:cs typeface="+mn-cs"/>
                </a:rPr>
              </a:br>
              <a:r>
                <a:rPr kumimoji="0" lang="en-GB" sz="1300" b="1" i="0" u="none" strike="noStrike" kern="1200" cap="none" spc="0" normalizeH="0" baseline="0" noProof="0" dirty="0">
                  <a:ln>
                    <a:noFill/>
                  </a:ln>
                  <a:solidFill>
                    <a:prstClr val="white"/>
                  </a:solidFill>
                  <a:effectLst/>
                  <a:highlight>
                    <a:srgbClr val="006E5E"/>
                  </a:highlight>
                  <a:uLnTx/>
                  <a:uFillTx/>
                  <a:latin typeface="+mj-lt"/>
                  <a:ea typeface="+mn-ea"/>
                  <a:cs typeface="+mn-cs"/>
                </a:rPr>
                <a:t>Virtual and augmented realities</a:t>
              </a:r>
              <a:endParaRPr kumimoji="0" lang="en-US" sz="1300" b="1" i="0" u="none" strike="noStrike" kern="1200" cap="none" spc="0" normalizeH="0" baseline="0" noProof="0" dirty="0">
                <a:ln>
                  <a:noFill/>
                </a:ln>
                <a:solidFill>
                  <a:prstClr val="white"/>
                </a:solidFill>
                <a:effectLst/>
                <a:highlight>
                  <a:srgbClr val="006E5E"/>
                </a:highlight>
                <a:uLnTx/>
                <a:uFillTx/>
                <a:latin typeface="+mj-lt"/>
                <a:ea typeface="+mn-ea"/>
                <a:cs typeface="+mn-cs"/>
              </a:endParaRPr>
            </a:p>
          </p:txBody>
        </p:sp>
        <p:sp>
          <p:nvSpPr>
            <p:cNvPr id="12" name="TextBox 11">
              <a:extLst>
                <a:ext uri="{FF2B5EF4-FFF2-40B4-BE49-F238E27FC236}">
                  <a16:creationId xmlns:a16="http://schemas.microsoft.com/office/drawing/2014/main" id="{E0A5E8CC-2714-B8F7-80DB-9DC2F3F2FF7D}"/>
                </a:ext>
              </a:extLst>
            </p:cNvPr>
            <p:cNvSpPr txBox="1"/>
            <p:nvPr/>
          </p:nvSpPr>
          <p:spPr>
            <a:xfrm>
              <a:off x="1166769" y="2944301"/>
              <a:ext cx="2824868" cy="3605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dirty="0">
                  <a:ln>
                    <a:noFill/>
                  </a:ln>
                  <a:solidFill>
                    <a:prstClr val="black"/>
                  </a:solidFill>
                  <a:effectLst/>
                  <a:highlight>
                    <a:srgbClr val="99DEEE"/>
                  </a:highlight>
                  <a:uLnTx/>
                  <a:uFillTx/>
                  <a:latin typeface="+mj-lt"/>
                  <a:ea typeface="+mn-ea"/>
                  <a:cs typeface="+mn-cs"/>
                </a:rPr>
                <a:t>IMPACT</a:t>
              </a:r>
              <a:endParaRPr kumimoji="0" lang="en-GB" sz="1300" b="0" i="0" u="none" strike="noStrike" kern="1200" cap="none" spc="0" normalizeH="0" baseline="0" noProof="0" dirty="0">
                <a:ln>
                  <a:noFill/>
                </a:ln>
                <a:solidFill>
                  <a:prstClr val="black"/>
                </a:solidFill>
                <a:effectLst/>
                <a:highlight>
                  <a:srgbClr val="99DEEE"/>
                </a:highlight>
                <a:uLnTx/>
                <a:uFillTx/>
                <a:latin typeface="+mj-lt"/>
                <a:ea typeface="+mn-ea"/>
                <a:cs typeface="+mn-cs"/>
              </a:endParaRPr>
            </a:p>
          </p:txBody>
        </p:sp>
        <p:sp>
          <p:nvSpPr>
            <p:cNvPr id="13" name="TextBox 12">
              <a:extLst>
                <a:ext uri="{FF2B5EF4-FFF2-40B4-BE49-F238E27FC236}">
                  <a16:creationId xmlns:a16="http://schemas.microsoft.com/office/drawing/2014/main" id="{F4E8802D-66C3-B493-01D8-AA91E8126467}"/>
                </a:ext>
              </a:extLst>
            </p:cNvPr>
            <p:cNvSpPr txBox="1"/>
            <p:nvPr/>
          </p:nvSpPr>
          <p:spPr>
            <a:xfrm>
              <a:off x="-27851" y="3314099"/>
              <a:ext cx="4019488" cy="36059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black"/>
                  </a:solidFill>
                  <a:effectLst/>
                  <a:highlight>
                    <a:srgbClr val="99DEEE"/>
                  </a:highlight>
                  <a:uLnTx/>
                  <a:uFillTx/>
                  <a:latin typeface="+mj-lt"/>
                  <a:ea typeface="+mn-ea"/>
                  <a:cs typeface="Times New Roman" panose="02020603050405020304" pitchFamily="18" charset="0"/>
                </a:rPr>
                <a:t>ISOLATION</a:t>
              </a:r>
              <a:endParaRPr kumimoji="0" lang="en-US" sz="1300" b="0" i="0" u="none" strike="noStrike" kern="1200" cap="none" spc="0" normalizeH="0" baseline="0" noProof="0">
                <a:ln>
                  <a:noFill/>
                </a:ln>
                <a:solidFill>
                  <a:prstClr val="black"/>
                </a:solidFill>
                <a:effectLst/>
                <a:highlight>
                  <a:srgbClr val="99DEEE"/>
                </a:highlight>
                <a:uLnTx/>
                <a:uFillTx/>
                <a:latin typeface="+mj-lt"/>
                <a:ea typeface="+mn-ea"/>
                <a:cs typeface="+mn-cs"/>
              </a:endParaRPr>
            </a:p>
          </p:txBody>
        </p:sp>
        <p:sp>
          <p:nvSpPr>
            <p:cNvPr id="15" name="TextBox 14">
              <a:extLst>
                <a:ext uri="{FF2B5EF4-FFF2-40B4-BE49-F238E27FC236}">
                  <a16:creationId xmlns:a16="http://schemas.microsoft.com/office/drawing/2014/main" id="{75340CAD-717B-98FA-E940-A85BD8C2E30C}"/>
                </a:ext>
              </a:extLst>
            </p:cNvPr>
            <p:cNvSpPr txBox="1"/>
            <p:nvPr/>
          </p:nvSpPr>
          <p:spPr>
            <a:xfrm>
              <a:off x="100010" y="3683870"/>
              <a:ext cx="3886752" cy="3605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prstClr val="black"/>
                  </a:solidFill>
                  <a:effectLst/>
                  <a:highlight>
                    <a:srgbClr val="99DEEE"/>
                  </a:highlight>
                  <a:uLnTx/>
                  <a:uFillTx/>
                  <a:latin typeface="+mj-lt"/>
                  <a:ea typeface="+mn-ea"/>
                  <a:cs typeface="+mn-cs"/>
                </a:rPr>
                <a:t>ACCESSIBILITY</a:t>
              </a:r>
              <a:endParaRPr kumimoji="0" lang="en-GB" sz="1300" b="0" i="0" u="none" strike="noStrike" kern="1200" cap="none" spc="0" normalizeH="0" baseline="0" noProof="0">
                <a:ln>
                  <a:noFill/>
                </a:ln>
                <a:solidFill>
                  <a:prstClr val="black"/>
                </a:solidFill>
                <a:effectLst/>
                <a:highlight>
                  <a:srgbClr val="99DEEE"/>
                </a:highlight>
                <a:uLnTx/>
                <a:uFillTx/>
                <a:latin typeface="+mj-lt"/>
                <a:ea typeface="+mn-ea"/>
                <a:cs typeface="+mn-cs"/>
              </a:endParaRPr>
            </a:p>
          </p:txBody>
        </p:sp>
        <p:sp>
          <p:nvSpPr>
            <p:cNvPr id="17" name="TextBox 16">
              <a:extLst>
                <a:ext uri="{FF2B5EF4-FFF2-40B4-BE49-F238E27FC236}">
                  <a16:creationId xmlns:a16="http://schemas.microsoft.com/office/drawing/2014/main" id="{79AA1482-9D2F-5B27-3B3C-BA4515F45A0A}"/>
                </a:ext>
              </a:extLst>
            </p:cNvPr>
            <p:cNvSpPr txBox="1"/>
            <p:nvPr/>
          </p:nvSpPr>
          <p:spPr>
            <a:xfrm>
              <a:off x="117071" y="4053641"/>
              <a:ext cx="3886752" cy="3605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prstClr val="black"/>
                  </a:solidFill>
                  <a:effectLst/>
                  <a:highlight>
                    <a:srgbClr val="99DEEE"/>
                  </a:highlight>
                  <a:uLnTx/>
                  <a:uFillTx/>
                  <a:latin typeface="+mj-lt"/>
                  <a:ea typeface="+mn-ea"/>
                  <a:cs typeface="+mn-cs"/>
                </a:rPr>
                <a:t>RESOURCES</a:t>
              </a:r>
              <a:endParaRPr kumimoji="0" lang="en-GB" sz="1300" b="0" i="0" u="none" strike="noStrike" kern="1200" cap="none" spc="0" normalizeH="0" baseline="0" noProof="0">
                <a:ln>
                  <a:noFill/>
                </a:ln>
                <a:solidFill>
                  <a:prstClr val="black"/>
                </a:solidFill>
                <a:effectLst/>
                <a:highlight>
                  <a:srgbClr val="99DEEE"/>
                </a:highlight>
                <a:uLnTx/>
                <a:uFillTx/>
                <a:latin typeface="+mj-lt"/>
                <a:ea typeface="+mn-ea"/>
                <a:cs typeface="+mn-cs"/>
              </a:endParaRPr>
            </a:p>
          </p:txBody>
        </p:sp>
        <p:sp>
          <p:nvSpPr>
            <p:cNvPr id="18" name="TextBox 17">
              <a:extLst>
                <a:ext uri="{FF2B5EF4-FFF2-40B4-BE49-F238E27FC236}">
                  <a16:creationId xmlns:a16="http://schemas.microsoft.com/office/drawing/2014/main" id="{A55F47A6-2629-D1E1-08E0-99EFF3C763BF}"/>
                </a:ext>
              </a:extLst>
            </p:cNvPr>
            <p:cNvSpPr txBox="1"/>
            <p:nvPr/>
          </p:nvSpPr>
          <p:spPr>
            <a:xfrm>
              <a:off x="8625543" y="3307488"/>
              <a:ext cx="2085807" cy="360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highlight>
                    <a:srgbClr val="0D3657"/>
                  </a:highlight>
                  <a:uLnTx/>
                  <a:uFillTx/>
                  <a:latin typeface="+mj-lt"/>
                  <a:ea typeface="+mn-ea"/>
                  <a:cs typeface="+mn-cs"/>
                </a:rPr>
                <a:t>TRUST</a:t>
              </a:r>
              <a:endParaRPr kumimoji="0" lang="en-GB" sz="1300" b="0" i="0" u="none" strike="noStrike" kern="1200" cap="none" spc="0" normalizeH="0" baseline="0" noProof="0" dirty="0">
                <a:ln>
                  <a:noFill/>
                </a:ln>
                <a:solidFill>
                  <a:prstClr val="white"/>
                </a:solidFill>
                <a:effectLst/>
                <a:highlight>
                  <a:srgbClr val="0D3657"/>
                </a:highlight>
                <a:uLnTx/>
                <a:uFillTx/>
                <a:latin typeface="+mj-lt"/>
                <a:ea typeface="+mn-ea"/>
                <a:cs typeface="+mn-cs"/>
              </a:endParaRPr>
            </a:p>
          </p:txBody>
        </p:sp>
        <p:sp>
          <p:nvSpPr>
            <p:cNvPr id="19" name="TextBox 18">
              <a:extLst>
                <a:ext uri="{FF2B5EF4-FFF2-40B4-BE49-F238E27FC236}">
                  <a16:creationId xmlns:a16="http://schemas.microsoft.com/office/drawing/2014/main" id="{5017742C-DE0C-4793-8E1A-7E17EB007C07}"/>
                </a:ext>
              </a:extLst>
            </p:cNvPr>
            <p:cNvSpPr txBox="1"/>
            <p:nvPr/>
          </p:nvSpPr>
          <p:spPr>
            <a:xfrm>
              <a:off x="8629601" y="3617420"/>
              <a:ext cx="2277980" cy="3605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white"/>
                  </a:solidFill>
                  <a:effectLst/>
                  <a:highlight>
                    <a:srgbClr val="0D3657"/>
                  </a:highlight>
                  <a:uLnTx/>
                  <a:uFillTx/>
                  <a:latin typeface="+mj-lt"/>
                  <a:ea typeface="Arial" panose="020B0604020202020204" pitchFamily="34" charset="0"/>
                  <a:cs typeface="Times New Roman" panose="02020603050405020304" pitchFamily="18" charset="0"/>
                </a:rPr>
                <a:t>INTEGRITY</a:t>
              </a:r>
              <a:endParaRPr kumimoji="0" lang="en-US" sz="1300" b="0" i="0" u="none" strike="noStrike" kern="1200" cap="none" spc="0" normalizeH="0" baseline="0" noProof="0">
                <a:ln>
                  <a:noFill/>
                </a:ln>
                <a:solidFill>
                  <a:prstClr val="white"/>
                </a:solidFill>
                <a:effectLst/>
                <a:highlight>
                  <a:srgbClr val="0D3657"/>
                </a:highlight>
                <a:uLnTx/>
                <a:uFillTx/>
                <a:latin typeface="+mj-lt"/>
                <a:ea typeface="+mn-ea"/>
                <a:cs typeface="+mn-cs"/>
              </a:endParaRPr>
            </a:p>
          </p:txBody>
        </p:sp>
        <p:sp>
          <p:nvSpPr>
            <p:cNvPr id="20" name="TextBox 19">
              <a:extLst>
                <a:ext uri="{FF2B5EF4-FFF2-40B4-BE49-F238E27FC236}">
                  <a16:creationId xmlns:a16="http://schemas.microsoft.com/office/drawing/2014/main" id="{D63BC692-D7B7-D2F3-739F-FA0327F4CDA0}"/>
                </a:ext>
              </a:extLst>
            </p:cNvPr>
            <p:cNvSpPr txBox="1"/>
            <p:nvPr/>
          </p:nvSpPr>
          <p:spPr>
            <a:xfrm>
              <a:off x="7727603" y="5404715"/>
              <a:ext cx="2824868" cy="3605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00" b="0" i="0" u="none" strike="noStrike" kern="1200" cap="none" spc="0" normalizeH="0" baseline="0" noProof="0">
                  <a:ln>
                    <a:noFill/>
                  </a:ln>
                  <a:solidFill>
                    <a:prstClr val="white"/>
                  </a:solidFill>
                  <a:effectLst/>
                  <a:highlight>
                    <a:srgbClr val="006E5E"/>
                  </a:highlight>
                  <a:uLnTx/>
                  <a:uFillTx/>
                  <a:latin typeface="+mj-lt"/>
                  <a:ea typeface="+mn-ea"/>
                  <a:cs typeface="+mn-cs"/>
                </a:rPr>
                <a:t>DESIGN</a:t>
              </a:r>
              <a:endParaRPr kumimoji="0" lang="en-GB" sz="1300" b="0" i="0" u="none" strike="noStrike" kern="1200" cap="none" spc="0" normalizeH="0" baseline="0" noProof="0">
                <a:ln>
                  <a:noFill/>
                </a:ln>
                <a:solidFill>
                  <a:prstClr val="white"/>
                </a:solidFill>
                <a:effectLst/>
                <a:highlight>
                  <a:srgbClr val="006E5E"/>
                </a:highlight>
                <a:uLnTx/>
                <a:uFillTx/>
                <a:latin typeface="+mj-lt"/>
                <a:ea typeface="+mn-ea"/>
                <a:cs typeface="+mn-cs"/>
              </a:endParaRPr>
            </a:p>
          </p:txBody>
        </p:sp>
        <p:sp>
          <p:nvSpPr>
            <p:cNvPr id="21" name="TextBox 20">
              <a:extLst>
                <a:ext uri="{FF2B5EF4-FFF2-40B4-BE49-F238E27FC236}">
                  <a16:creationId xmlns:a16="http://schemas.microsoft.com/office/drawing/2014/main" id="{88B336EA-E19B-ABB1-163D-A50731DE5D83}"/>
                </a:ext>
              </a:extLst>
            </p:cNvPr>
            <p:cNvSpPr txBox="1"/>
            <p:nvPr/>
          </p:nvSpPr>
          <p:spPr>
            <a:xfrm>
              <a:off x="7727603" y="5788818"/>
              <a:ext cx="4019488" cy="3605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prstClr val="white"/>
                  </a:solidFill>
                  <a:effectLst/>
                  <a:highlight>
                    <a:srgbClr val="006E5E"/>
                  </a:highlight>
                  <a:uLnTx/>
                  <a:uFillTx/>
                  <a:latin typeface="+mj-lt"/>
                  <a:ea typeface="+mn-ea"/>
                  <a:cs typeface="Times New Roman" panose="02020603050405020304" pitchFamily="18" charset="0"/>
                </a:rPr>
                <a:t>ACCESSIBILITY</a:t>
              </a:r>
              <a:endParaRPr kumimoji="0" lang="en-US" sz="1300" b="0" i="0" u="none" strike="noStrike" kern="1200" cap="none" spc="0" normalizeH="0" baseline="0" noProof="0">
                <a:ln>
                  <a:noFill/>
                </a:ln>
                <a:solidFill>
                  <a:prstClr val="white"/>
                </a:solidFill>
                <a:effectLst/>
                <a:highlight>
                  <a:srgbClr val="006E5E"/>
                </a:highlight>
                <a:uLnTx/>
                <a:uFillTx/>
                <a:latin typeface="+mj-lt"/>
                <a:ea typeface="+mn-ea"/>
                <a:cs typeface="+mn-cs"/>
              </a:endParaRPr>
            </a:p>
          </p:txBody>
        </p:sp>
      </p:grpSp>
    </p:spTree>
    <p:extLst>
      <p:ext uri="{BB962C8B-B14F-4D97-AF65-F5344CB8AC3E}">
        <p14:creationId xmlns:p14="http://schemas.microsoft.com/office/powerpoint/2010/main" val="4222872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D1069-31FB-F778-3164-380BF598F79F}"/>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BE06E81C-C335-0513-FF62-8A71DB46612F}"/>
              </a:ext>
            </a:extLst>
          </p:cNvPr>
          <p:cNvCxnSpPr>
            <a:cxnSpLocks/>
          </p:cNvCxnSpPr>
          <p:nvPr/>
        </p:nvCxnSpPr>
        <p:spPr>
          <a:xfrm>
            <a:off x="717755" y="598140"/>
            <a:ext cx="213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with low confidence">
            <a:extLst>
              <a:ext uri="{FF2B5EF4-FFF2-40B4-BE49-F238E27FC236}">
                <a16:creationId xmlns:a16="http://schemas.microsoft.com/office/drawing/2014/main" id="{436510F4-BA84-2707-318E-C9111D01C3D2}"/>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19240"/>
          <a:stretch/>
        </p:blipFill>
        <p:spPr>
          <a:xfrm>
            <a:off x="10311517" y="6126951"/>
            <a:ext cx="1489618" cy="371300"/>
          </a:xfrm>
          <a:prstGeom prst="rect">
            <a:avLst/>
          </a:prstGeom>
        </p:spPr>
      </p:pic>
      <p:sp>
        <p:nvSpPr>
          <p:cNvPr id="3" name="TextBox 2">
            <a:extLst>
              <a:ext uri="{FF2B5EF4-FFF2-40B4-BE49-F238E27FC236}">
                <a16:creationId xmlns:a16="http://schemas.microsoft.com/office/drawing/2014/main" id="{0B225C56-52A8-AE57-9FBF-5F5E448E9D2F}"/>
              </a:ext>
            </a:extLst>
          </p:cNvPr>
          <p:cNvSpPr txBox="1"/>
          <p:nvPr/>
        </p:nvSpPr>
        <p:spPr>
          <a:xfrm>
            <a:off x="621895" y="73393"/>
            <a:ext cx="10353865" cy="461665"/>
          </a:xfrm>
          <a:prstGeom prst="rect">
            <a:avLst/>
          </a:prstGeom>
          <a:noFill/>
        </p:spPr>
        <p:txBody>
          <a:bodyPr wrap="square">
            <a:spAutoFit/>
          </a:bodyPr>
          <a:lstStyle/>
          <a:p>
            <a:r>
              <a:rPr lang="fr-FR" sz="2400" b="1" dirty="0">
                <a:latin typeface="Arial Narrow" panose="020B0606020202030204" pitchFamily="34" charset="0"/>
              </a:rPr>
              <a:t>Leveraging Digital Technologies and AI to support and </a:t>
            </a:r>
            <a:r>
              <a:rPr lang="fr-FR" sz="2400" b="1" dirty="0" err="1">
                <a:latin typeface="Arial Narrow" panose="020B0606020202030204" pitchFamily="34" charset="0"/>
              </a:rPr>
              <a:t>enhance</a:t>
            </a:r>
            <a:r>
              <a:rPr lang="fr-FR" sz="2400" b="1" dirty="0">
                <a:latin typeface="Arial Narrow" panose="020B0606020202030204" pitchFamily="34" charset="0"/>
              </a:rPr>
              <a:t> </a:t>
            </a:r>
            <a:r>
              <a:rPr lang="fr-FR" sz="2400" b="1" dirty="0" err="1">
                <a:latin typeface="Arial Narrow" panose="020B0606020202030204" pitchFamily="34" charset="0"/>
              </a:rPr>
              <a:t>citizen</a:t>
            </a:r>
            <a:r>
              <a:rPr lang="fr-FR" sz="2400" b="1" dirty="0">
                <a:latin typeface="Arial Narrow" panose="020B0606020202030204" pitchFamily="34" charset="0"/>
              </a:rPr>
              <a:t> participation</a:t>
            </a:r>
          </a:p>
        </p:txBody>
      </p:sp>
      <p:sp>
        <p:nvSpPr>
          <p:cNvPr id="4" name="Text Placeholder 3">
            <a:extLst>
              <a:ext uri="{FF2B5EF4-FFF2-40B4-BE49-F238E27FC236}">
                <a16:creationId xmlns:a16="http://schemas.microsoft.com/office/drawing/2014/main" id="{4CBA7315-3BD2-25D3-737B-9D4C8B89D085}"/>
              </a:ext>
            </a:extLst>
          </p:cNvPr>
          <p:cNvSpPr>
            <a:spLocks noGrp="1"/>
          </p:cNvSpPr>
          <p:nvPr>
            <p:ph type="body" sz="quarter" idx="14"/>
          </p:nvPr>
        </p:nvSpPr>
        <p:spPr>
          <a:xfrm>
            <a:off x="515938" y="1590674"/>
            <a:ext cx="6524199" cy="4791075"/>
          </a:xfrm>
        </p:spPr>
        <p:txBody>
          <a:bodyPr anchor="t"/>
          <a:lstStyle/>
          <a:p>
            <a:pPr marL="0" indent="0">
              <a:buNone/>
            </a:pPr>
            <a:endParaRPr lang="en-US" dirty="0"/>
          </a:p>
          <a:p>
            <a:pPr marL="0" indent="0">
              <a:buNone/>
            </a:pPr>
            <a:r>
              <a:rPr lang="en-US" b="1" dirty="0">
                <a:solidFill>
                  <a:srgbClr val="0D3657"/>
                </a:solidFill>
              </a:rPr>
              <a:t>Typology of applications, opportunities and challenges for democratic innovations.</a:t>
            </a:r>
          </a:p>
          <a:p>
            <a:pPr marL="0" indent="0">
              <a:buNone/>
            </a:pPr>
            <a:r>
              <a:rPr lang="en-US" i="1" dirty="0">
                <a:solidFill>
                  <a:srgbClr val="0D3657"/>
                </a:solidFill>
              </a:rPr>
              <a:t>In collaboration with Bertelsmann Stiftung</a:t>
            </a:r>
          </a:p>
          <a:p>
            <a:pPr marL="0" indent="0">
              <a:buNone/>
            </a:pPr>
            <a:r>
              <a:rPr lang="en-US" b="1" dirty="0">
                <a:highlight>
                  <a:srgbClr val="99DEEE"/>
                </a:highlight>
              </a:rPr>
              <a:t>Objectives</a:t>
            </a:r>
          </a:p>
          <a:p>
            <a:pPr>
              <a:buFont typeface="Arial Narrow" panose="020B0606020202030204" pitchFamily="34" charset="0"/>
              <a:buChar char="›"/>
            </a:pPr>
            <a:r>
              <a:rPr lang="en-US" dirty="0"/>
              <a:t>Conduct an in-depth analysis of AI opportunities for citizen participation and open government</a:t>
            </a:r>
          </a:p>
          <a:p>
            <a:pPr>
              <a:buFont typeface="Arial Narrow" panose="020B0606020202030204" pitchFamily="34" charset="0"/>
              <a:buChar char="›"/>
            </a:pPr>
            <a:r>
              <a:rPr lang="en-US" dirty="0"/>
              <a:t>Provide governments and practitioners with a practical tool (Typology)</a:t>
            </a:r>
          </a:p>
          <a:p>
            <a:pPr>
              <a:buFont typeface="Arial Narrow" panose="020B0606020202030204" pitchFamily="34" charset="0"/>
              <a:buChar char="›"/>
            </a:pPr>
            <a:r>
              <a:rPr lang="en-US" dirty="0" err="1"/>
              <a:t>Analyse</a:t>
            </a:r>
            <a:r>
              <a:rPr lang="en-US" dirty="0"/>
              <a:t> the risks and challenges of the adoption of AI through the lenses of open government and provide relevant mitigation strategies.</a:t>
            </a:r>
          </a:p>
          <a:p>
            <a:pPr marL="0" indent="0">
              <a:buNone/>
            </a:pPr>
            <a:r>
              <a:rPr lang="en-US" b="1" dirty="0">
                <a:highlight>
                  <a:srgbClr val="99DEEE"/>
                </a:highlight>
              </a:rPr>
              <a:t>Methodology</a:t>
            </a:r>
          </a:p>
          <a:p>
            <a:pPr>
              <a:buFont typeface="Arial Narrow" panose="020B0606020202030204" pitchFamily="34" charset="0"/>
              <a:buChar char="›"/>
            </a:pPr>
            <a:r>
              <a:rPr lang="en-US" dirty="0"/>
              <a:t>Literature review</a:t>
            </a:r>
          </a:p>
          <a:p>
            <a:pPr>
              <a:buFont typeface="Arial Narrow" panose="020B0606020202030204" pitchFamily="34" charset="0"/>
              <a:buChar char="›"/>
            </a:pPr>
            <a:r>
              <a:rPr lang="en-US" dirty="0"/>
              <a:t>Analysis of 50+ case studies from 22 countries of uses of AI for citizen participation and other open government practices.</a:t>
            </a:r>
          </a:p>
          <a:p>
            <a:endParaRPr lang="fr-FR" dirty="0"/>
          </a:p>
        </p:txBody>
      </p:sp>
      <p:sp>
        <p:nvSpPr>
          <p:cNvPr id="9" name="Rectangle 8">
            <a:extLst>
              <a:ext uri="{FF2B5EF4-FFF2-40B4-BE49-F238E27FC236}">
                <a16:creationId xmlns:a16="http://schemas.microsoft.com/office/drawing/2014/main" id="{D82CF4BF-4783-49DE-5233-5846D464CB4F}"/>
              </a:ext>
            </a:extLst>
          </p:cNvPr>
          <p:cNvSpPr/>
          <p:nvPr/>
        </p:nvSpPr>
        <p:spPr>
          <a:xfrm>
            <a:off x="515938" y="1028700"/>
            <a:ext cx="6524199" cy="56197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AI and the Future of Citizen Participation</a:t>
            </a:r>
          </a:p>
        </p:txBody>
      </p:sp>
      <p:sp>
        <p:nvSpPr>
          <p:cNvPr id="5" name="Oval 4">
            <a:extLst>
              <a:ext uri="{FF2B5EF4-FFF2-40B4-BE49-F238E27FC236}">
                <a16:creationId xmlns:a16="http://schemas.microsoft.com/office/drawing/2014/main" id="{BD99D0A7-4E9D-BCEA-D745-44CA84781BBA}"/>
              </a:ext>
            </a:extLst>
          </p:cNvPr>
          <p:cNvSpPr/>
          <p:nvPr/>
        </p:nvSpPr>
        <p:spPr>
          <a:xfrm>
            <a:off x="9471900" y="2131077"/>
            <a:ext cx="1929525" cy="1929525"/>
          </a:xfrm>
          <a:prstGeom prst="ellipse">
            <a:avLst/>
          </a:prstGeom>
          <a:blipFill>
            <a:blip r:embed="rId4">
              <a:alphaModFix amt="71000"/>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a:solidFill>
                  <a:schemeClr val="tx1"/>
                </a:solidFill>
                <a:highlight>
                  <a:srgbClr val="99DEEE"/>
                </a:highlight>
                <a:latin typeface="+mj-lt"/>
              </a:rPr>
              <a:t>Artificial intelligence</a:t>
            </a:r>
            <a:endParaRPr lang="en-US" sz="1200" b="1">
              <a:solidFill>
                <a:schemeClr val="tx1"/>
              </a:solidFill>
              <a:highlight>
                <a:srgbClr val="99DEEE"/>
              </a:highlight>
              <a:latin typeface="+mj-lt"/>
            </a:endParaRPr>
          </a:p>
        </p:txBody>
      </p:sp>
      <p:sp>
        <p:nvSpPr>
          <p:cNvPr id="6" name="TextBox 5">
            <a:extLst>
              <a:ext uri="{FF2B5EF4-FFF2-40B4-BE49-F238E27FC236}">
                <a16:creationId xmlns:a16="http://schemas.microsoft.com/office/drawing/2014/main" id="{DD6DA6BE-849A-F3EF-BFB7-48F0F6DBCF25}"/>
              </a:ext>
            </a:extLst>
          </p:cNvPr>
          <p:cNvSpPr txBox="1"/>
          <p:nvPr/>
        </p:nvSpPr>
        <p:spPr>
          <a:xfrm>
            <a:off x="9299971" y="4153243"/>
            <a:ext cx="2392758" cy="276999"/>
          </a:xfrm>
          <a:prstGeom prst="rect">
            <a:avLst/>
          </a:prstGeom>
          <a:noFill/>
        </p:spPr>
        <p:txBody>
          <a:bodyPr wrap="square" rtlCol="0">
            <a:spAutoFit/>
          </a:bodyPr>
          <a:lstStyle/>
          <a:p>
            <a:pPr algn="ctr"/>
            <a:r>
              <a:rPr lang="fr-FR" sz="1200">
                <a:highlight>
                  <a:srgbClr val="99DEEE"/>
                </a:highlight>
                <a:latin typeface="+mj-lt"/>
              </a:rPr>
              <a:t>IMPACT</a:t>
            </a:r>
            <a:endParaRPr lang="en-GB" sz="1200">
              <a:highlight>
                <a:srgbClr val="99DEEE"/>
              </a:highlight>
              <a:latin typeface="+mj-lt"/>
            </a:endParaRPr>
          </a:p>
        </p:txBody>
      </p:sp>
      <p:sp>
        <p:nvSpPr>
          <p:cNvPr id="22" name="TextBox 21">
            <a:extLst>
              <a:ext uri="{FF2B5EF4-FFF2-40B4-BE49-F238E27FC236}">
                <a16:creationId xmlns:a16="http://schemas.microsoft.com/office/drawing/2014/main" id="{A93AF396-7A30-4F25-BF93-C39B0B203524}"/>
              </a:ext>
            </a:extLst>
          </p:cNvPr>
          <p:cNvSpPr txBox="1"/>
          <p:nvPr/>
        </p:nvSpPr>
        <p:spPr>
          <a:xfrm>
            <a:off x="8794029" y="4430242"/>
            <a:ext cx="3404642" cy="276999"/>
          </a:xfrm>
          <a:prstGeom prst="rect">
            <a:avLst/>
          </a:prstGeom>
          <a:noFill/>
        </p:spPr>
        <p:txBody>
          <a:bodyPr wrap="square">
            <a:spAutoFit/>
          </a:bodyPr>
          <a:lstStyle/>
          <a:p>
            <a:pPr algn="ctr"/>
            <a:r>
              <a:rPr lang="en-GB" sz="1200">
                <a:highlight>
                  <a:srgbClr val="99DEEE"/>
                </a:highlight>
                <a:latin typeface="+mj-lt"/>
                <a:cs typeface="Times New Roman" panose="02020603050405020304" pitchFamily="18" charset="0"/>
              </a:rPr>
              <a:t>ISOLATION</a:t>
            </a:r>
            <a:endParaRPr lang="en-US" sz="1200">
              <a:highlight>
                <a:srgbClr val="99DEEE"/>
              </a:highlight>
              <a:latin typeface="+mj-lt"/>
            </a:endParaRPr>
          </a:p>
        </p:txBody>
      </p:sp>
      <p:sp>
        <p:nvSpPr>
          <p:cNvPr id="23" name="TextBox 22">
            <a:extLst>
              <a:ext uri="{FF2B5EF4-FFF2-40B4-BE49-F238E27FC236}">
                <a16:creationId xmlns:a16="http://schemas.microsoft.com/office/drawing/2014/main" id="{D0425DE1-AB34-4862-A19A-575B910085AD}"/>
              </a:ext>
            </a:extLst>
          </p:cNvPr>
          <p:cNvSpPr txBox="1"/>
          <p:nvPr/>
        </p:nvSpPr>
        <p:spPr>
          <a:xfrm>
            <a:off x="8850245" y="4707241"/>
            <a:ext cx="3292210" cy="276999"/>
          </a:xfrm>
          <a:prstGeom prst="rect">
            <a:avLst/>
          </a:prstGeom>
          <a:noFill/>
        </p:spPr>
        <p:txBody>
          <a:bodyPr wrap="square" rtlCol="0">
            <a:spAutoFit/>
          </a:bodyPr>
          <a:lstStyle/>
          <a:p>
            <a:pPr algn="ctr"/>
            <a:r>
              <a:rPr lang="fr-FR" sz="1200">
                <a:highlight>
                  <a:srgbClr val="99DEEE"/>
                </a:highlight>
                <a:latin typeface="+mj-lt"/>
              </a:rPr>
              <a:t>ACCESSIBILITY</a:t>
            </a:r>
            <a:endParaRPr lang="en-GB" sz="1200">
              <a:highlight>
                <a:srgbClr val="99DEEE"/>
              </a:highlight>
              <a:latin typeface="+mj-lt"/>
            </a:endParaRPr>
          </a:p>
        </p:txBody>
      </p:sp>
      <p:sp>
        <p:nvSpPr>
          <p:cNvPr id="24" name="TextBox 23">
            <a:extLst>
              <a:ext uri="{FF2B5EF4-FFF2-40B4-BE49-F238E27FC236}">
                <a16:creationId xmlns:a16="http://schemas.microsoft.com/office/drawing/2014/main" id="{BA28EDB6-D2AA-12CF-4B9E-CF58F2FEEB9C}"/>
              </a:ext>
            </a:extLst>
          </p:cNvPr>
          <p:cNvSpPr txBox="1"/>
          <p:nvPr/>
        </p:nvSpPr>
        <p:spPr>
          <a:xfrm>
            <a:off x="8850245" y="4984240"/>
            <a:ext cx="3292210" cy="276999"/>
          </a:xfrm>
          <a:prstGeom prst="rect">
            <a:avLst/>
          </a:prstGeom>
          <a:noFill/>
        </p:spPr>
        <p:txBody>
          <a:bodyPr wrap="square" rtlCol="0">
            <a:spAutoFit/>
          </a:bodyPr>
          <a:lstStyle/>
          <a:p>
            <a:pPr algn="ctr"/>
            <a:r>
              <a:rPr lang="fr-FR" sz="1200">
                <a:highlight>
                  <a:srgbClr val="99DEEE"/>
                </a:highlight>
                <a:latin typeface="+mj-lt"/>
              </a:rPr>
              <a:t>RESOURCES</a:t>
            </a:r>
            <a:endParaRPr lang="en-GB" sz="1200">
              <a:highlight>
                <a:srgbClr val="99DEEE"/>
              </a:highlight>
              <a:latin typeface="+mj-lt"/>
            </a:endParaRPr>
          </a:p>
        </p:txBody>
      </p:sp>
      <p:sp>
        <p:nvSpPr>
          <p:cNvPr id="25" name="TextBox 24">
            <a:extLst>
              <a:ext uri="{FF2B5EF4-FFF2-40B4-BE49-F238E27FC236}">
                <a16:creationId xmlns:a16="http://schemas.microsoft.com/office/drawing/2014/main" id="{5EBD729E-B648-BCCB-D730-2BB9DD5DCB09}"/>
              </a:ext>
            </a:extLst>
          </p:cNvPr>
          <p:cNvSpPr txBox="1"/>
          <p:nvPr/>
        </p:nvSpPr>
        <p:spPr>
          <a:xfrm>
            <a:off x="8850245" y="5244919"/>
            <a:ext cx="3292210" cy="276999"/>
          </a:xfrm>
          <a:prstGeom prst="rect">
            <a:avLst/>
          </a:prstGeom>
          <a:noFill/>
        </p:spPr>
        <p:txBody>
          <a:bodyPr wrap="square" rtlCol="0">
            <a:spAutoFit/>
          </a:bodyPr>
          <a:lstStyle/>
          <a:p>
            <a:pPr algn="ctr"/>
            <a:r>
              <a:rPr lang="fr-FR" sz="1200">
                <a:highlight>
                  <a:srgbClr val="99DEEE"/>
                </a:highlight>
                <a:latin typeface="+mj-lt"/>
              </a:rPr>
              <a:t>DESIGN</a:t>
            </a:r>
            <a:endParaRPr lang="en-GB" sz="1200">
              <a:highlight>
                <a:srgbClr val="99DEEE"/>
              </a:highlight>
              <a:latin typeface="+mj-lt"/>
            </a:endParaRPr>
          </a:p>
        </p:txBody>
      </p:sp>
    </p:spTree>
    <p:extLst>
      <p:ext uri="{BB962C8B-B14F-4D97-AF65-F5344CB8AC3E}">
        <p14:creationId xmlns:p14="http://schemas.microsoft.com/office/powerpoint/2010/main" val="3760519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96A97B8-F974-A12C-6F28-DD9A6B8A913D}"/>
              </a:ext>
            </a:extLst>
          </p:cNvPr>
          <p:cNvCxnSpPr>
            <a:cxnSpLocks/>
          </p:cNvCxnSpPr>
          <p:nvPr/>
        </p:nvCxnSpPr>
        <p:spPr>
          <a:xfrm>
            <a:off x="717755" y="598140"/>
            <a:ext cx="213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descr="Logo&#10;&#10;Description automatically generated with low confidence">
            <a:extLst>
              <a:ext uri="{FF2B5EF4-FFF2-40B4-BE49-F238E27FC236}">
                <a16:creationId xmlns:a16="http://schemas.microsoft.com/office/drawing/2014/main" id="{F5AF9607-96D8-5A5A-25B7-334457009F50}"/>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19240"/>
          <a:stretch/>
        </p:blipFill>
        <p:spPr>
          <a:xfrm>
            <a:off x="10311517" y="6126951"/>
            <a:ext cx="1489618" cy="371300"/>
          </a:xfrm>
          <a:prstGeom prst="rect">
            <a:avLst/>
          </a:prstGeom>
        </p:spPr>
      </p:pic>
      <p:sp>
        <p:nvSpPr>
          <p:cNvPr id="11" name="TextBox 10">
            <a:extLst>
              <a:ext uri="{FF2B5EF4-FFF2-40B4-BE49-F238E27FC236}">
                <a16:creationId xmlns:a16="http://schemas.microsoft.com/office/drawing/2014/main" id="{08077C3E-7E7A-2C12-47DC-20FEDA24B2AA}"/>
              </a:ext>
            </a:extLst>
          </p:cNvPr>
          <p:cNvSpPr txBox="1"/>
          <p:nvPr/>
        </p:nvSpPr>
        <p:spPr>
          <a:xfrm>
            <a:off x="1085721" y="968460"/>
            <a:ext cx="10421129" cy="400110"/>
          </a:xfrm>
          <a:prstGeom prst="rect">
            <a:avLst/>
          </a:prstGeom>
          <a:noFill/>
        </p:spPr>
        <p:txBody>
          <a:bodyPr wrap="square">
            <a:spAutoFit/>
          </a:bodyPr>
          <a:lstStyle/>
          <a:p>
            <a:pPr algn="ctr"/>
            <a:r>
              <a:rPr lang="en-US" sz="2000" b="1" dirty="0">
                <a:solidFill>
                  <a:srgbClr val="0D3657"/>
                </a:solidFill>
                <a:latin typeface="+mj-lt"/>
              </a:rPr>
              <a:t>OECD Typology of AI tools to improve and enhance citizen participation</a:t>
            </a:r>
            <a:endParaRPr lang="fr-FR" sz="2000" dirty="0">
              <a:solidFill>
                <a:srgbClr val="0D3657"/>
              </a:solidFill>
              <a:latin typeface="+mj-lt"/>
            </a:endParaRPr>
          </a:p>
        </p:txBody>
      </p:sp>
      <p:grpSp>
        <p:nvGrpSpPr>
          <p:cNvPr id="59" name="Group 58">
            <a:extLst>
              <a:ext uri="{FF2B5EF4-FFF2-40B4-BE49-F238E27FC236}">
                <a16:creationId xmlns:a16="http://schemas.microsoft.com/office/drawing/2014/main" id="{203869AE-7A6D-23D5-8E83-05AE4DEF3F59}"/>
              </a:ext>
            </a:extLst>
          </p:cNvPr>
          <p:cNvGrpSpPr/>
          <p:nvPr/>
        </p:nvGrpSpPr>
        <p:grpSpPr>
          <a:xfrm>
            <a:off x="456317" y="1621361"/>
            <a:ext cx="11087488" cy="4520417"/>
            <a:chOff x="117762" y="1588703"/>
            <a:chExt cx="11921176" cy="4860315"/>
          </a:xfrm>
        </p:grpSpPr>
        <p:sp>
          <p:nvSpPr>
            <p:cNvPr id="60" name="Rectangle: Rounded Corners 59">
              <a:extLst>
                <a:ext uri="{FF2B5EF4-FFF2-40B4-BE49-F238E27FC236}">
                  <a16:creationId xmlns:a16="http://schemas.microsoft.com/office/drawing/2014/main" id="{F40270AC-CA20-23FA-BDDC-80C2B8C90EAE}"/>
                </a:ext>
              </a:extLst>
            </p:cNvPr>
            <p:cNvSpPr/>
            <p:nvPr/>
          </p:nvSpPr>
          <p:spPr>
            <a:xfrm>
              <a:off x="117762" y="3345874"/>
              <a:ext cx="2644323" cy="1052945"/>
            </a:xfrm>
            <a:prstGeom prst="roundRect">
              <a:avLst/>
            </a:prstGeom>
            <a:solidFill>
              <a:srgbClr val="CEDA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latin typeface="+mj-lt"/>
              </a:endParaRPr>
            </a:p>
          </p:txBody>
        </p:sp>
        <p:sp>
          <p:nvSpPr>
            <p:cNvPr id="61" name="Rectangle: Rounded Corners 60">
              <a:extLst>
                <a:ext uri="{FF2B5EF4-FFF2-40B4-BE49-F238E27FC236}">
                  <a16:creationId xmlns:a16="http://schemas.microsoft.com/office/drawing/2014/main" id="{2683C999-769B-0140-F46A-F2E912F6FBB0}"/>
                </a:ext>
              </a:extLst>
            </p:cNvPr>
            <p:cNvSpPr/>
            <p:nvPr/>
          </p:nvSpPr>
          <p:spPr>
            <a:xfrm>
              <a:off x="153346" y="3616810"/>
              <a:ext cx="1233737" cy="712935"/>
            </a:xfrm>
            <a:prstGeom prst="round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bg1"/>
                  </a:solidFill>
                  <a:latin typeface="+mj-lt"/>
                  <a:ea typeface="Calibri" panose="020F0502020204030204" pitchFamily="34" charset="0"/>
                  <a:cs typeface="Times New Roman"/>
                </a:rPr>
                <a:t>Sense-making</a:t>
              </a:r>
            </a:p>
          </p:txBody>
        </p:sp>
        <p:sp>
          <p:nvSpPr>
            <p:cNvPr id="62" name="Rectangle: Rounded Corners 61">
              <a:extLst>
                <a:ext uri="{FF2B5EF4-FFF2-40B4-BE49-F238E27FC236}">
                  <a16:creationId xmlns:a16="http://schemas.microsoft.com/office/drawing/2014/main" id="{39416D36-B214-71CE-0C90-26D70862B8A5}"/>
                </a:ext>
              </a:extLst>
            </p:cNvPr>
            <p:cNvSpPr/>
            <p:nvPr/>
          </p:nvSpPr>
          <p:spPr>
            <a:xfrm>
              <a:off x="1479861" y="3612976"/>
              <a:ext cx="1233737" cy="720603"/>
            </a:xfrm>
            <a:prstGeom prst="round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mj-lt"/>
                  <a:ea typeface="Calibri" panose="020F0502020204030204" pitchFamily="34" charset="0"/>
                  <a:cs typeface="Times New Roman" panose="02020603050405020304" pitchFamily="18" charset="0"/>
                </a:rPr>
                <a:t>Information curation</a:t>
              </a:r>
            </a:p>
          </p:txBody>
        </p:sp>
        <p:sp>
          <p:nvSpPr>
            <p:cNvPr id="63" name="Rectangle: Rounded Corners 62">
              <a:extLst>
                <a:ext uri="{FF2B5EF4-FFF2-40B4-BE49-F238E27FC236}">
                  <a16:creationId xmlns:a16="http://schemas.microsoft.com/office/drawing/2014/main" id="{857C097B-1128-CBA7-528C-57944AC6292F}"/>
                </a:ext>
              </a:extLst>
            </p:cNvPr>
            <p:cNvSpPr/>
            <p:nvPr/>
          </p:nvSpPr>
          <p:spPr>
            <a:xfrm>
              <a:off x="6761923" y="3353123"/>
              <a:ext cx="2623863" cy="1052945"/>
            </a:xfrm>
            <a:prstGeom prst="roundRect">
              <a:avLst/>
            </a:prstGeom>
            <a:solidFill>
              <a:srgbClr val="CEDA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latin typeface="+mj-lt"/>
              </a:endParaRPr>
            </a:p>
          </p:txBody>
        </p:sp>
        <p:sp>
          <p:nvSpPr>
            <p:cNvPr id="64" name="Rectangle: Rounded Corners 63">
              <a:extLst>
                <a:ext uri="{FF2B5EF4-FFF2-40B4-BE49-F238E27FC236}">
                  <a16:creationId xmlns:a16="http://schemas.microsoft.com/office/drawing/2014/main" id="{5F25DA66-B6CE-70A0-D2EE-9DAEC5E9BC1E}"/>
                </a:ext>
              </a:extLst>
            </p:cNvPr>
            <p:cNvSpPr/>
            <p:nvPr/>
          </p:nvSpPr>
          <p:spPr>
            <a:xfrm>
              <a:off x="8112436" y="3612976"/>
              <a:ext cx="1233737" cy="720603"/>
            </a:xfrm>
            <a:prstGeom prst="round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latin typeface="+mj-lt"/>
                  <a:ea typeface="Calibri" panose="020F0502020204030204" pitchFamily="34" charset="0"/>
                  <a:cs typeface="Times New Roman" panose="02020603050405020304" pitchFamily="18" charset="0"/>
                </a:rPr>
                <a:t>Moderation</a:t>
              </a:r>
            </a:p>
          </p:txBody>
        </p:sp>
        <p:sp>
          <p:nvSpPr>
            <p:cNvPr id="65" name="Rectangle: Rounded Corners 64">
              <a:extLst>
                <a:ext uri="{FF2B5EF4-FFF2-40B4-BE49-F238E27FC236}">
                  <a16:creationId xmlns:a16="http://schemas.microsoft.com/office/drawing/2014/main" id="{9161CC52-B408-25F6-99BA-63C18456D9D9}"/>
                </a:ext>
              </a:extLst>
            </p:cNvPr>
            <p:cNvSpPr/>
            <p:nvPr/>
          </p:nvSpPr>
          <p:spPr>
            <a:xfrm>
              <a:off x="2792360" y="3345874"/>
              <a:ext cx="3936362" cy="1052945"/>
            </a:xfrm>
            <a:prstGeom prst="roundRect">
              <a:avLst/>
            </a:prstGeom>
            <a:solidFill>
              <a:srgbClr val="CEDA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latin typeface="+mj-lt"/>
              </a:endParaRPr>
            </a:p>
          </p:txBody>
        </p:sp>
        <p:sp>
          <p:nvSpPr>
            <p:cNvPr id="66" name="Rectangle: Rounded Corners 65">
              <a:extLst>
                <a:ext uri="{FF2B5EF4-FFF2-40B4-BE49-F238E27FC236}">
                  <a16:creationId xmlns:a16="http://schemas.microsoft.com/office/drawing/2014/main" id="{84E8BD5E-26F7-7C1E-5E2B-C90AAD4F0F5F}"/>
                </a:ext>
              </a:extLst>
            </p:cNvPr>
            <p:cNvSpPr/>
            <p:nvPr/>
          </p:nvSpPr>
          <p:spPr>
            <a:xfrm>
              <a:off x="2806376" y="3612976"/>
              <a:ext cx="1233737" cy="720603"/>
            </a:xfrm>
            <a:prstGeom prst="round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mj-lt"/>
                  <a:ea typeface="Calibri" panose="020F0502020204030204" pitchFamily="34" charset="0"/>
                  <a:cs typeface="Times New Roman" panose="02020603050405020304" pitchFamily="18" charset="0"/>
                </a:rPr>
                <a:t>T</a:t>
              </a:r>
              <a:r>
                <a:rPr lang="en-US" sz="1400" dirty="0" err="1">
                  <a:solidFill>
                    <a:schemeClr val="bg1"/>
                  </a:solidFill>
                  <a:latin typeface="+mj-lt"/>
                  <a:ea typeface="Calibri" panose="020F0502020204030204" pitchFamily="34" charset="0"/>
                  <a:cs typeface="Times New Roman" panose="02020603050405020304" pitchFamily="18" charset="0"/>
                </a:rPr>
                <a:t>ranslation</a:t>
              </a:r>
              <a:endParaRPr lang="en-US" sz="1400" dirty="0">
                <a:solidFill>
                  <a:schemeClr val="bg1"/>
                </a:solidFill>
                <a:latin typeface="+mj-lt"/>
                <a:ea typeface="Calibri" panose="020F0502020204030204" pitchFamily="34" charset="0"/>
                <a:cs typeface="Times New Roman" panose="02020603050405020304" pitchFamily="18" charset="0"/>
              </a:endParaRPr>
            </a:p>
          </p:txBody>
        </p:sp>
        <p:sp>
          <p:nvSpPr>
            <p:cNvPr id="67" name="Rectangle: Rounded Corners 66">
              <a:extLst>
                <a:ext uri="{FF2B5EF4-FFF2-40B4-BE49-F238E27FC236}">
                  <a16:creationId xmlns:a16="http://schemas.microsoft.com/office/drawing/2014/main" id="{0CC84661-D3FD-6BE2-2083-46A7F241A8E2}"/>
                </a:ext>
              </a:extLst>
            </p:cNvPr>
            <p:cNvSpPr/>
            <p:nvPr/>
          </p:nvSpPr>
          <p:spPr>
            <a:xfrm>
              <a:off x="6785921" y="3612976"/>
              <a:ext cx="1233737" cy="720603"/>
            </a:xfrm>
            <a:prstGeom prst="round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mj-lt"/>
                  <a:ea typeface="Calibri" panose="020F0502020204030204" pitchFamily="34" charset="0"/>
                  <a:cs typeface="Times New Roman" panose="02020603050405020304" pitchFamily="18" charset="0"/>
                </a:rPr>
                <a:t>Facilitation</a:t>
              </a:r>
            </a:p>
          </p:txBody>
        </p:sp>
        <p:sp>
          <p:nvSpPr>
            <p:cNvPr id="68" name="Rectangle: Rounded Corners 67">
              <a:extLst>
                <a:ext uri="{FF2B5EF4-FFF2-40B4-BE49-F238E27FC236}">
                  <a16:creationId xmlns:a16="http://schemas.microsoft.com/office/drawing/2014/main" id="{218E7007-2D78-EB11-F105-B729EBD64AAC}"/>
                </a:ext>
              </a:extLst>
            </p:cNvPr>
            <p:cNvSpPr/>
            <p:nvPr/>
          </p:nvSpPr>
          <p:spPr>
            <a:xfrm>
              <a:off x="9415075" y="3353122"/>
              <a:ext cx="2623863" cy="1052945"/>
            </a:xfrm>
            <a:prstGeom prst="roundRect">
              <a:avLst/>
            </a:prstGeom>
            <a:solidFill>
              <a:srgbClr val="CEDA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2000">
                <a:latin typeface="+mj-lt"/>
              </a:endParaRPr>
            </a:p>
          </p:txBody>
        </p:sp>
        <p:sp>
          <p:nvSpPr>
            <p:cNvPr id="69" name="Rectangle: Rounded Corners 68">
              <a:extLst>
                <a:ext uri="{FF2B5EF4-FFF2-40B4-BE49-F238E27FC236}">
                  <a16:creationId xmlns:a16="http://schemas.microsoft.com/office/drawing/2014/main" id="{C8F5EB76-8789-E5AD-F733-5BB8F56DA432}"/>
                </a:ext>
              </a:extLst>
            </p:cNvPr>
            <p:cNvSpPr/>
            <p:nvPr/>
          </p:nvSpPr>
          <p:spPr>
            <a:xfrm>
              <a:off x="9438951" y="3612976"/>
              <a:ext cx="1233737" cy="720603"/>
            </a:xfrm>
            <a:prstGeom prst="round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mj-lt"/>
                  <a:ea typeface="Calibri"/>
                  <a:cs typeface="Times New Roman"/>
                </a:rPr>
                <a:t>Simulation</a:t>
              </a:r>
              <a:endParaRPr lang="en-US" sz="1400">
                <a:solidFill>
                  <a:schemeClr val="bg1"/>
                </a:solidFill>
                <a:latin typeface="+mj-lt"/>
                <a:ea typeface="Calibri" panose="020F0502020204030204" pitchFamily="34" charset="0"/>
                <a:cs typeface="Times New Roman" panose="02020603050405020304" pitchFamily="18" charset="0"/>
              </a:endParaRPr>
            </a:p>
          </p:txBody>
        </p:sp>
        <p:sp>
          <p:nvSpPr>
            <p:cNvPr id="70" name="Rectangle: Rounded Corners 69">
              <a:extLst>
                <a:ext uri="{FF2B5EF4-FFF2-40B4-BE49-F238E27FC236}">
                  <a16:creationId xmlns:a16="http://schemas.microsoft.com/office/drawing/2014/main" id="{CA7C542F-D6A7-AF2A-9018-32DB97291CE0}"/>
                </a:ext>
              </a:extLst>
            </p:cNvPr>
            <p:cNvSpPr/>
            <p:nvPr/>
          </p:nvSpPr>
          <p:spPr>
            <a:xfrm>
              <a:off x="10765468" y="3612976"/>
              <a:ext cx="1233737" cy="720603"/>
            </a:xfrm>
            <a:prstGeom prst="roundRect">
              <a:avLst/>
            </a:prstGeom>
            <a:solidFill>
              <a:srgbClr val="006E5E"/>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bg1"/>
                  </a:solidFill>
                  <a:latin typeface="+mj-lt"/>
                  <a:ea typeface="Calibri"/>
                  <a:cs typeface="Times New Roman"/>
                </a:rPr>
                <a:t>Architect</a:t>
              </a:r>
              <a:endParaRPr lang="en-US" sz="1400">
                <a:solidFill>
                  <a:schemeClr val="bg1"/>
                </a:solidFill>
                <a:latin typeface="+mj-lt"/>
                <a:ea typeface="Calibri" panose="020F0502020204030204" pitchFamily="34" charset="0"/>
                <a:cs typeface="Times New Roman" panose="02020603050405020304" pitchFamily="18" charset="0"/>
              </a:endParaRPr>
            </a:p>
          </p:txBody>
        </p:sp>
        <p:sp>
          <p:nvSpPr>
            <p:cNvPr id="71" name="TextBox 70">
              <a:extLst>
                <a:ext uri="{FF2B5EF4-FFF2-40B4-BE49-F238E27FC236}">
                  <a16:creationId xmlns:a16="http://schemas.microsoft.com/office/drawing/2014/main" id="{18765A94-1AB9-193E-9FD4-C4CEAA0236A2}"/>
                </a:ext>
              </a:extLst>
            </p:cNvPr>
            <p:cNvSpPr txBox="1"/>
            <p:nvPr/>
          </p:nvSpPr>
          <p:spPr>
            <a:xfrm>
              <a:off x="5227607" y="1588703"/>
              <a:ext cx="1697333" cy="475959"/>
            </a:xfrm>
            <a:prstGeom prst="roundRect">
              <a:avLst/>
            </a:prstGeom>
            <a:solidFill>
              <a:srgbClr val="0D3657"/>
            </a:solidFill>
          </p:spPr>
          <p:txBody>
            <a:bodyPr wrap="square" rtlCol="0">
              <a:spAutoFit/>
            </a:bodyPr>
            <a:lstStyle/>
            <a:p>
              <a:pPr algn="r"/>
              <a:r>
                <a:rPr lang="en-GB" sz="2000" dirty="0">
                  <a:solidFill>
                    <a:schemeClr val="bg1"/>
                  </a:solidFill>
                  <a:latin typeface="+mj-lt"/>
                </a:rPr>
                <a:t>Government</a:t>
              </a:r>
              <a:endParaRPr lang="en-US" sz="2000" dirty="0">
                <a:solidFill>
                  <a:schemeClr val="bg1"/>
                </a:solidFill>
                <a:latin typeface="+mj-lt"/>
              </a:endParaRPr>
            </a:p>
          </p:txBody>
        </p:sp>
        <p:sp>
          <p:nvSpPr>
            <p:cNvPr id="72" name="TextBox 71">
              <a:extLst>
                <a:ext uri="{FF2B5EF4-FFF2-40B4-BE49-F238E27FC236}">
                  <a16:creationId xmlns:a16="http://schemas.microsoft.com/office/drawing/2014/main" id="{62E9998A-A85E-3753-AAC9-FAD981F645BF}"/>
                </a:ext>
              </a:extLst>
            </p:cNvPr>
            <p:cNvSpPr txBox="1"/>
            <p:nvPr/>
          </p:nvSpPr>
          <p:spPr>
            <a:xfrm>
              <a:off x="5451368" y="5973059"/>
              <a:ext cx="1237572" cy="475959"/>
            </a:xfrm>
            <a:prstGeom prst="roundRect">
              <a:avLst/>
            </a:prstGeom>
            <a:solidFill>
              <a:srgbClr val="99DEEE"/>
            </a:solidFill>
          </p:spPr>
          <p:txBody>
            <a:bodyPr wrap="square" rtlCol="0">
              <a:spAutoFit/>
            </a:bodyPr>
            <a:lstStyle/>
            <a:p>
              <a:pPr algn="ctr"/>
              <a:r>
                <a:rPr lang="en-US" sz="2000" dirty="0">
                  <a:latin typeface="+mj-lt"/>
                </a:rPr>
                <a:t>Citizens</a:t>
              </a:r>
            </a:p>
          </p:txBody>
        </p:sp>
        <p:sp>
          <p:nvSpPr>
            <p:cNvPr id="73" name="Rectangle: Rounded Corners 72">
              <a:extLst>
                <a:ext uri="{FF2B5EF4-FFF2-40B4-BE49-F238E27FC236}">
                  <a16:creationId xmlns:a16="http://schemas.microsoft.com/office/drawing/2014/main" id="{E7548567-E964-A9E5-F76C-30EAFAC6C046}"/>
                </a:ext>
              </a:extLst>
            </p:cNvPr>
            <p:cNvSpPr/>
            <p:nvPr/>
          </p:nvSpPr>
          <p:spPr>
            <a:xfrm>
              <a:off x="5459406" y="3612976"/>
              <a:ext cx="1233737" cy="720603"/>
            </a:xfrm>
            <a:prstGeom prst="round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bg1"/>
                  </a:solidFill>
                  <a:latin typeface="+mj-lt"/>
                  <a:ea typeface="Calibri" panose="020F0502020204030204" pitchFamily="34" charset="0"/>
                  <a:cs typeface="Times New Roman" panose="02020603050405020304" pitchFamily="18" charset="0"/>
                </a:rPr>
                <a:t>Virtual Assistance</a:t>
              </a:r>
            </a:p>
          </p:txBody>
        </p:sp>
        <p:sp>
          <p:nvSpPr>
            <p:cNvPr id="74" name="Rectangle: Rounded Corners 73">
              <a:extLst>
                <a:ext uri="{FF2B5EF4-FFF2-40B4-BE49-F238E27FC236}">
                  <a16:creationId xmlns:a16="http://schemas.microsoft.com/office/drawing/2014/main" id="{FE0FAD54-9ADA-9274-B3B8-E2824B081A8F}"/>
                </a:ext>
              </a:extLst>
            </p:cNvPr>
            <p:cNvSpPr/>
            <p:nvPr/>
          </p:nvSpPr>
          <p:spPr>
            <a:xfrm>
              <a:off x="4132891" y="3612976"/>
              <a:ext cx="1233737" cy="720603"/>
            </a:xfrm>
            <a:prstGeom prst="round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latin typeface="+mj-lt"/>
                  <a:ea typeface="Calibri" panose="020F0502020204030204" pitchFamily="34" charset="0"/>
                  <a:cs typeface="Times New Roman" panose="02020603050405020304" pitchFamily="18" charset="0"/>
                </a:rPr>
                <a:t>Transcription</a:t>
              </a:r>
            </a:p>
          </p:txBody>
        </p:sp>
        <p:sp>
          <p:nvSpPr>
            <p:cNvPr id="75" name="TextBox 74">
              <a:extLst>
                <a:ext uri="{FF2B5EF4-FFF2-40B4-BE49-F238E27FC236}">
                  <a16:creationId xmlns:a16="http://schemas.microsoft.com/office/drawing/2014/main" id="{0B49E352-699A-9800-16B9-400D81229003}"/>
                </a:ext>
              </a:extLst>
            </p:cNvPr>
            <p:cNvSpPr txBox="1"/>
            <p:nvPr/>
          </p:nvSpPr>
          <p:spPr>
            <a:xfrm>
              <a:off x="318655" y="3360322"/>
              <a:ext cx="2237509" cy="273008"/>
            </a:xfrm>
            <a:prstGeom prst="rect">
              <a:avLst/>
            </a:prstGeom>
            <a:noFill/>
          </p:spPr>
          <p:txBody>
            <a:bodyPr wrap="square" rtlCol="0">
              <a:spAutoFit/>
            </a:bodyPr>
            <a:lstStyle/>
            <a:p>
              <a:pPr algn="ctr"/>
              <a:r>
                <a:rPr lang="fr-FR" sz="1050" b="1" dirty="0" err="1">
                  <a:latin typeface="+mj-lt"/>
                </a:rPr>
                <a:t>Improving</a:t>
              </a:r>
              <a:r>
                <a:rPr lang="fr-FR" sz="1050" b="1" dirty="0">
                  <a:latin typeface="+mj-lt"/>
                </a:rPr>
                <a:t> </a:t>
              </a:r>
              <a:r>
                <a:rPr lang="fr-FR" sz="1050" b="1" dirty="0" err="1">
                  <a:latin typeface="+mj-lt"/>
                </a:rPr>
                <a:t>resource</a:t>
              </a:r>
              <a:r>
                <a:rPr lang="fr-FR" sz="1050" b="1" dirty="0">
                  <a:latin typeface="+mj-lt"/>
                </a:rPr>
                <a:t> allocation</a:t>
              </a:r>
            </a:p>
          </p:txBody>
        </p:sp>
        <p:sp>
          <p:nvSpPr>
            <p:cNvPr id="76" name="TextBox 75">
              <a:extLst>
                <a:ext uri="{FF2B5EF4-FFF2-40B4-BE49-F238E27FC236}">
                  <a16:creationId xmlns:a16="http://schemas.microsoft.com/office/drawing/2014/main" id="{48E6267C-9C5B-6147-34D5-03D445DA76A3}"/>
                </a:ext>
              </a:extLst>
            </p:cNvPr>
            <p:cNvSpPr txBox="1"/>
            <p:nvPr/>
          </p:nvSpPr>
          <p:spPr>
            <a:xfrm>
              <a:off x="3699172" y="3374176"/>
              <a:ext cx="2237509" cy="281281"/>
            </a:xfrm>
            <a:prstGeom prst="rect">
              <a:avLst/>
            </a:prstGeom>
            <a:noFill/>
          </p:spPr>
          <p:txBody>
            <a:bodyPr wrap="square" rtlCol="0">
              <a:spAutoFit/>
            </a:bodyPr>
            <a:lstStyle/>
            <a:p>
              <a:pPr algn="ctr"/>
              <a:r>
                <a:rPr lang="fr-FR" sz="1100" b="1" dirty="0" err="1">
                  <a:latin typeface="+mj-lt"/>
                </a:rPr>
                <a:t>Enhancing</a:t>
              </a:r>
              <a:r>
                <a:rPr lang="fr-FR" sz="1100" b="1" dirty="0">
                  <a:latin typeface="+mj-lt"/>
                </a:rPr>
                <a:t> </a:t>
              </a:r>
              <a:r>
                <a:rPr lang="fr-FR" sz="1100" b="1" dirty="0" err="1">
                  <a:latin typeface="+mj-lt"/>
                </a:rPr>
                <a:t>accessibility</a:t>
              </a:r>
              <a:endParaRPr lang="fr-FR" sz="1100" b="1" dirty="0">
                <a:latin typeface="+mj-lt"/>
              </a:endParaRPr>
            </a:p>
          </p:txBody>
        </p:sp>
        <p:sp>
          <p:nvSpPr>
            <p:cNvPr id="77" name="TextBox 76">
              <a:extLst>
                <a:ext uri="{FF2B5EF4-FFF2-40B4-BE49-F238E27FC236}">
                  <a16:creationId xmlns:a16="http://schemas.microsoft.com/office/drawing/2014/main" id="{87D08675-2FA5-A540-D8F9-AAAB50158899}"/>
                </a:ext>
              </a:extLst>
            </p:cNvPr>
            <p:cNvSpPr txBox="1"/>
            <p:nvPr/>
          </p:nvSpPr>
          <p:spPr>
            <a:xfrm>
              <a:off x="6961926" y="3381104"/>
              <a:ext cx="2237509" cy="248189"/>
            </a:xfrm>
            <a:prstGeom prst="rect">
              <a:avLst/>
            </a:prstGeom>
            <a:noFill/>
          </p:spPr>
          <p:txBody>
            <a:bodyPr wrap="square" rtlCol="0">
              <a:spAutoFit/>
            </a:bodyPr>
            <a:lstStyle/>
            <a:p>
              <a:pPr algn="ctr"/>
              <a:r>
                <a:rPr lang="fr-FR" sz="900" b="1" dirty="0" err="1">
                  <a:latin typeface="+mj-lt"/>
                </a:rPr>
                <a:t>Enabling</a:t>
              </a:r>
              <a:r>
                <a:rPr lang="fr-FR" sz="900" b="1" dirty="0">
                  <a:latin typeface="+mj-lt"/>
                </a:rPr>
                <a:t> </a:t>
              </a:r>
              <a:r>
                <a:rPr lang="fr-FR" sz="900" b="1" dirty="0" err="1">
                  <a:latin typeface="+mj-lt"/>
                </a:rPr>
                <a:t>quality</a:t>
              </a:r>
              <a:r>
                <a:rPr lang="fr-FR" sz="900" b="1" dirty="0">
                  <a:latin typeface="+mj-lt"/>
                </a:rPr>
                <a:t> participation at </a:t>
              </a:r>
              <a:r>
                <a:rPr lang="fr-FR" sz="900" b="1" dirty="0" err="1">
                  <a:latin typeface="+mj-lt"/>
                </a:rPr>
                <a:t>scale</a:t>
              </a:r>
              <a:endParaRPr lang="fr-FR" sz="900" b="1" dirty="0">
                <a:latin typeface="+mj-lt"/>
              </a:endParaRPr>
            </a:p>
          </p:txBody>
        </p:sp>
        <p:sp>
          <p:nvSpPr>
            <p:cNvPr id="78" name="TextBox 77">
              <a:extLst>
                <a:ext uri="{FF2B5EF4-FFF2-40B4-BE49-F238E27FC236}">
                  <a16:creationId xmlns:a16="http://schemas.microsoft.com/office/drawing/2014/main" id="{C7F876B6-5344-A21E-459E-CFDC7AE58BCC}"/>
                </a:ext>
              </a:extLst>
            </p:cNvPr>
            <p:cNvSpPr txBox="1"/>
            <p:nvPr/>
          </p:nvSpPr>
          <p:spPr>
            <a:xfrm>
              <a:off x="9622012" y="3374178"/>
              <a:ext cx="2237509" cy="281281"/>
            </a:xfrm>
            <a:prstGeom prst="rect">
              <a:avLst/>
            </a:prstGeom>
            <a:noFill/>
          </p:spPr>
          <p:txBody>
            <a:bodyPr wrap="square" rtlCol="0">
              <a:spAutoFit/>
            </a:bodyPr>
            <a:lstStyle/>
            <a:p>
              <a:pPr algn="ctr"/>
              <a:r>
                <a:rPr lang="fr-FR" sz="1100" b="1" dirty="0" err="1">
                  <a:latin typeface="+mj-lt"/>
                </a:rPr>
                <a:t>Improving</a:t>
              </a:r>
              <a:r>
                <a:rPr lang="fr-FR" sz="1100" b="1" dirty="0">
                  <a:latin typeface="+mj-lt"/>
                </a:rPr>
                <a:t> design</a:t>
              </a:r>
            </a:p>
          </p:txBody>
        </p:sp>
        <p:sp>
          <p:nvSpPr>
            <p:cNvPr id="79" name="Left Brace 78">
              <a:extLst>
                <a:ext uri="{FF2B5EF4-FFF2-40B4-BE49-F238E27FC236}">
                  <a16:creationId xmlns:a16="http://schemas.microsoft.com/office/drawing/2014/main" id="{146ED964-E3A2-4FFF-CBC0-DC2101754165}"/>
                </a:ext>
              </a:extLst>
            </p:cNvPr>
            <p:cNvSpPr/>
            <p:nvPr/>
          </p:nvSpPr>
          <p:spPr>
            <a:xfrm rot="5400000">
              <a:off x="5715974" y="-3538685"/>
              <a:ext cx="720605" cy="11845861"/>
            </a:xfrm>
            <a:prstGeom prst="leftBrace">
              <a:avLst>
                <a:gd name="adj1" fmla="val 54983"/>
                <a:gd name="adj2" fmla="val 50000"/>
              </a:avLst>
            </a:prstGeom>
            <a:ln w="38100">
              <a:solidFill>
                <a:srgbClr val="0D365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000">
                <a:latin typeface="+mj-lt"/>
              </a:endParaRPr>
            </a:p>
          </p:txBody>
        </p:sp>
        <p:sp>
          <p:nvSpPr>
            <p:cNvPr id="80" name="Left Brace 79">
              <a:extLst>
                <a:ext uri="{FF2B5EF4-FFF2-40B4-BE49-F238E27FC236}">
                  <a16:creationId xmlns:a16="http://schemas.microsoft.com/office/drawing/2014/main" id="{07D84C21-11DD-C312-8AB1-22EBB627F013}"/>
                </a:ext>
              </a:extLst>
            </p:cNvPr>
            <p:cNvSpPr/>
            <p:nvPr/>
          </p:nvSpPr>
          <p:spPr>
            <a:xfrm rot="5400000" flipH="1">
              <a:off x="5649677" y="-390445"/>
              <a:ext cx="853191" cy="11845861"/>
            </a:xfrm>
            <a:prstGeom prst="leftBrace">
              <a:avLst>
                <a:gd name="adj1" fmla="val 54983"/>
                <a:gd name="adj2" fmla="val 50000"/>
              </a:avLst>
            </a:prstGeom>
            <a:ln w="38100">
              <a:solidFill>
                <a:srgbClr val="99DEEE"/>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sz="2000">
                <a:latin typeface="+mj-lt"/>
              </a:endParaRPr>
            </a:p>
          </p:txBody>
        </p:sp>
        <p:sp>
          <p:nvSpPr>
            <p:cNvPr id="81" name="TextBox 80">
              <a:extLst>
                <a:ext uri="{FF2B5EF4-FFF2-40B4-BE49-F238E27FC236}">
                  <a16:creationId xmlns:a16="http://schemas.microsoft.com/office/drawing/2014/main" id="{6FB435B0-B552-1C0B-2665-34E72CBDA82F}"/>
                </a:ext>
              </a:extLst>
            </p:cNvPr>
            <p:cNvSpPr txBox="1"/>
            <p:nvPr/>
          </p:nvSpPr>
          <p:spPr>
            <a:xfrm>
              <a:off x="3854533" y="4598658"/>
              <a:ext cx="4443478" cy="893481"/>
            </a:xfrm>
            <a:prstGeom prst="rect">
              <a:avLst/>
            </a:prstGeom>
            <a:noFill/>
          </p:spPr>
          <p:txBody>
            <a:bodyPr wrap="square" rtlCol="0">
              <a:spAutoFit/>
            </a:bodyPr>
            <a:lstStyle/>
            <a:p>
              <a:pPr algn="ctr"/>
              <a:r>
                <a:rPr lang="en-GB" sz="1600" b="1" dirty="0">
                  <a:latin typeface="+mj-lt"/>
                </a:rPr>
                <a:t>Citizen-government interface</a:t>
              </a:r>
            </a:p>
            <a:p>
              <a:pPr algn="ctr"/>
              <a:endParaRPr lang="en-GB" sz="1600" b="1" dirty="0">
                <a:latin typeface="+mj-lt"/>
              </a:endParaRPr>
            </a:p>
            <a:p>
              <a:pPr algn="ctr"/>
              <a:r>
                <a:rPr lang="en-GB" sz="1600" i="1" dirty="0">
                  <a:latin typeface="+mj-lt"/>
                </a:rPr>
                <a:t>Front-office of participation </a:t>
              </a:r>
            </a:p>
          </p:txBody>
        </p:sp>
        <p:sp>
          <p:nvSpPr>
            <p:cNvPr id="82" name="TextBox 81">
              <a:extLst>
                <a:ext uri="{FF2B5EF4-FFF2-40B4-BE49-F238E27FC236}">
                  <a16:creationId xmlns:a16="http://schemas.microsoft.com/office/drawing/2014/main" id="{BC076B2E-D1FB-6A94-2378-F2E99FD5C74F}"/>
                </a:ext>
              </a:extLst>
            </p:cNvPr>
            <p:cNvSpPr txBox="1"/>
            <p:nvPr/>
          </p:nvSpPr>
          <p:spPr>
            <a:xfrm>
              <a:off x="3936336" y="2498611"/>
              <a:ext cx="4319326" cy="893481"/>
            </a:xfrm>
            <a:prstGeom prst="rect">
              <a:avLst/>
            </a:prstGeom>
            <a:noFill/>
          </p:spPr>
          <p:txBody>
            <a:bodyPr wrap="square" rtlCol="0">
              <a:spAutoFit/>
            </a:bodyPr>
            <a:lstStyle/>
            <a:p>
              <a:pPr algn="ctr"/>
              <a:r>
                <a:rPr lang="en-GB" sz="1600" b="1" dirty="0">
                  <a:latin typeface="+mj-lt"/>
                </a:rPr>
                <a:t>Internal government operations</a:t>
              </a:r>
              <a:endParaRPr lang="en-US" sz="1600" b="1" dirty="0">
                <a:latin typeface="+mj-lt"/>
              </a:endParaRPr>
            </a:p>
            <a:p>
              <a:pPr algn="ctr"/>
              <a:endParaRPr lang="en-GB" sz="1600" b="1" i="1" dirty="0">
                <a:latin typeface="+mj-lt"/>
              </a:endParaRPr>
            </a:p>
            <a:p>
              <a:pPr algn="ctr"/>
              <a:r>
                <a:rPr lang="en-GB" sz="1600" i="1" dirty="0">
                  <a:latin typeface="+mj-lt"/>
                </a:rPr>
                <a:t>Back-office of participation </a:t>
              </a:r>
            </a:p>
          </p:txBody>
        </p:sp>
      </p:grpSp>
      <p:sp>
        <p:nvSpPr>
          <p:cNvPr id="2" name="Text Placeholder 1">
            <a:extLst>
              <a:ext uri="{FF2B5EF4-FFF2-40B4-BE49-F238E27FC236}">
                <a16:creationId xmlns:a16="http://schemas.microsoft.com/office/drawing/2014/main" id="{BB7BD29B-3B87-88FB-B006-704AD419ADE6}"/>
              </a:ext>
            </a:extLst>
          </p:cNvPr>
          <p:cNvSpPr>
            <a:spLocks noGrp="1"/>
          </p:cNvSpPr>
          <p:nvPr>
            <p:ph type="body" sz="quarter" idx="13"/>
          </p:nvPr>
        </p:nvSpPr>
        <p:spPr/>
        <p:txBody>
          <a:bodyPr/>
          <a:lstStyle/>
          <a:p>
            <a:r>
              <a:rPr lang="fr-FR" dirty="0"/>
              <a:t>Leveraging Digital Technologies and AI to support and </a:t>
            </a:r>
            <a:r>
              <a:rPr lang="fr-FR" dirty="0" err="1"/>
              <a:t>enhance</a:t>
            </a:r>
            <a:r>
              <a:rPr lang="fr-FR" dirty="0"/>
              <a:t> </a:t>
            </a:r>
            <a:r>
              <a:rPr lang="fr-FR" dirty="0" err="1"/>
              <a:t>citizen</a:t>
            </a:r>
            <a:r>
              <a:rPr lang="fr-FR" dirty="0"/>
              <a:t> participation</a:t>
            </a:r>
          </a:p>
        </p:txBody>
      </p:sp>
    </p:spTree>
    <p:extLst>
      <p:ext uri="{BB962C8B-B14F-4D97-AF65-F5344CB8AC3E}">
        <p14:creationId xmlns:p14="http://schemas.microsoft.com/office/powerpoint/2010/main" val="3900761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496A97B8-F974-A12C-6F28-DD9A6B8A913D}"/>
              </a:ext>
            </a:extLst>
          </p:cNvPr>
          <p:cNvCxnSpPr>
            <a:cxnSpLocks/>
          </p:cNvCxnSpPr>
          <p:nvPr/>
        </p:nvCxnSpPr>
        <p:spPr>
          <a:xfrm>
            <a:off x="717755" y="598140"/>
            <a:ext cx="213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73D3FEA-810B-8A7D-F4A5-3745F1AEECEC}"/>
              </a:ext>
            </a:extLst>
          </p:cNvPr>
          <p:cNvSpPr>
            <a:spLocks/>
          </p:cNvSpPr>
          <p:nvPr/>
        </p:nvSpPr>
        <p:spPr>
          <a:xfrm>
            <a:off x="618082" y="1653504"/>
            <a:ext cx="10925722" cy="668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U" sz="2400" b="1" dirty="0">
              <a:solidFill>
                <a:srgbClr val="030C51"/>
              </a:solidFill>
              <a:effectLst/>
              <a:latin typeface="Montserrat"/>
            </a:endParaRPr>
          </a:p>
        </p:txBody>
      </p:sp>
      <p:sp>
        <p:nvSpPr>
          <p:cNvPr id="12" name="Rectangle 11">
            <a:extLst>
              <a:ext uri="{FF2B5EF4-FFF2-40B4-BE49-F238E27FC236}">
                <a16:creationId xmlns:a16="http://schemas.microsoft.com/office/drawing/2014/main" id="{890A0B1A-2386-7809-B555-604D4BA4471B}"/>
              </a:ext>
            </a:extLst>
          </p:cNvPr>
          <p:cNvSpPr/>
          <p:nvPr/>
        </p:nvSpPr>
        <p:spPr>
          <a:xfrm>
            <a:off x="633390" y="2248607"/>
            <a:ext cx="1828851" cy="731333"/>
          </a:xfrm>
          <a:prstGeom prst="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600" b="1" dirty="0">
                <a:solidFill>
                  <a:schemeClr val="bg1"/>
                </a:solidFill>
                <a:latin typeface="+mj-lt"/>
              </a:rPr>
              <a:t>Uptake of Applications</a:t>
            </a:r>
            <a:endParaRPr lang="en-US" sz="1600" b="1" dirty="0">
              <a:solidFill>
                <a:srgbClr val="0486F6"/>
              </a:solidFill>
              <a:latin typeface="+mj-lt"/>
            </a:endParaRPr>
          </a:p>
        </p:txBody>
      </p:sp>
      <p:sp>
        <p:nvSpPr>
          <p:cNvPr id="21" name="Rectangle 20">
            <a:extLst>
              <a:ext uri="{FF2B5EF4-FFF2-40B4-BE49-F238E27FC236}">
                <a16:creationId xmlns:a16="http://schemas.microsoft.com/office/drawing/2014/main" id="{DA8CA4FA-F0EE-01DA-F412-064D3D0B9AA4}"/>
              </a:ext>
            </a:extLst>
          </p:cNvPr>
          <p:cNvSpPr/>
          <p:nvPr/>
        </p:nvSpPr>
        <p:spPr>
          <a:xfrm>
            <a:off x="633390" y="3078848"/>
            <a:ext cx="1815187" cy="983891"/>
          </a:xfrm>
          <a:prstGeom prst="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600" b="1">
                <a:solidFill>
                  <a:schemeClr val="bg1"/>
                </a:solidFill>
                <a:latin typeface="+mj-lt"/>
              </a:rPr>
              <a:t>Types of Participatory Processes</a:t>
            </a:r>
          </a:p>
        </p:txBody>
      </p:sp>
      <p:sp>
        <p:nvSpPr>
          <p:cNvPr id="23" name="Rectangle 22">
            <a:extLst>
              <a:ext uri="{FF2B5EF4-FFF2-40B4-BE49-F238E27FC236}">
                <a16:creationId xmlns:a16="http://schemas.microsoft.com/office/drawing/2014/main" id="{4BA79227-E964-D99D-69FA-64B6A49D8B57}"/>
              </a:ext>
            </a:extLst>
          </p:cNvPr>
          <p:cNvSpPr/>
          <p:nvPr/>
        </p:nvSpPr>
        <p:spPr>
          <a:xfrm>
            <a:off x="618082" y="4195899"/>
            <a:ext cx="1815187" cy="729255"/>
          </a:xfrm>
          <a:prstGeom prst="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600" b="1">
                <a:solidFill>
                  <a:schemeClr val="bg1"/>
                </a:solidFill>
                <a:latin typeface="+mj-lt"/>
              </a:rPr>
              <a:t>Innovation Champions</a:t>
            </a:r>
          </a:p>
        </p:txBody>
      </p:sp>
      <p:sp>
        <p:nvSpPr>
          <p:cNvPr id="26" name="Arrow: Pentagon 25">
            <a:extLst>
              <a:ext uri="{FF2B5EF4-FFF2-40B4-BE49-F238E27FC236}">
                <a16:creationId xmlns:a16="http://schemas.microsoft.com/office/drawing/2014/main" id="{E4599625-55B5-29B8-4F29-B41945D3C847}"/>
              </a:ext>
            </a:extLst>
          </p:cNvPr>
          <p:cNvSpPr/>
          <p:nvPr/>
        </p:nvSpPr>
        <p:spPr>
          <a:xfrm>
            <a:off x="2481966" y="1926724"/>
            <a:ext cx="5477449" cy="1342041"/>
          </a:xfrm>
          <a:prstGeom prst="homePlat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indent="-252000">
              <a:buFont typeface="Arial" panose="020B0604020202020204" pitchFamily="34" charset="0"/>
              <a:buChar char="•"/>
            </a:pPr>
            <a:r>
              <a:rPr lang="en-US" sz="1400" b="1">
                <a:solidFill>
                  <a:schemeClr val="tx1"/>
                </a:solidFill>
                <a:latin typeface="+mj-lt"/>
              </a:rPr>
              <a:t>Sense-making, Virtual Assistance and Translation </a:t>
            </a:r>
            <a:r>
              <a:rPr lang="en-US" sz="1400">
                <a:solidFill>
                  <a:schemeClr val="tx1"/>
                </a:solidFill>
                <a:latin typeface="+mj-lt"/>
              </a:rPr>
              <a:t>tools are becoming widespread</a:t>
            </a:r>
            <a:endParaRPr lang="en-GB" sz="1400">
              <a:solidFill>
                <a:schemeClr val="tx1"/>
              </a:solidFill>
              <a:latin typeface="+mj-lt"/>
            </a:endParaRPr>
          </a:p>
        </p:txBody>
      </p:sp>
      <p:sp>
        <p:nvSpPr>
          <p:cNvPr id="28" name="Arrow: Pentagon 27">
            <a:extLst>
              <a:ext uri="{FF2B5EF4-FFF2-40B4-BE49-F238E27FC236}">
                <a16:creationId xmlns:a16="http://schemas.microsoft.com/office/drawing/2014/main" id="{A974F82B-4468-D728-2621-101238BADE1F}"/>
              </a:ext>
            </a:extLst>
          </p:cNvPr>
          <p:cNvSpPr/>
          <p:nvPr/>
        </p:nvSpPr>
        <p:spPr>
          <a:xfrm>
            <a:off x="2481966" y="2806208"/>
            <a:ext cx="5453013" cy="1344245"/>
          </a:xfrm>
          <a:prstGeom prst="homePlat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indent="-252000">
              <a:buFont typeface="Arial" panose="020B0604020202020204" pitchFamily="34" charset="0"/>
              <a:buChar char="•"/>
            </a:pPr>
            <a:r>
              <a:rPr lang="en-US" sz="1400" dirty="0">
                <a:solidFill>
                  <a:schemeClr val="tx1"/>
                </a:solidFill>
                <a:latin typeface="+mj-lt"/>
              </a:rPr>
              <a:t>“</a:t>
            </a:r>
            <a:r>
              <a:rPr lang="en-US" sz="1400" b="1" dirty="0">
                <a:solidFill>
                  <a:schemeClr val="tx1"/>
                </a:solidFill>
                <a:latin typeface="+mj-lt"/>
              </a:rPr>
              <a:t>Augmenting” deliberation</a:t>
            </a:r>
            <a:r>
              <a:rPr lang="en-US" sz="1400" dirty="0">
                <a:solidFill>
                  <a:schemeClr val="tx1"/>
                </a:solidFill>
                <a:latin typeface="+mj-lt"/>
              </a:rPr>
              <a:t> emerges as a priority </a:t>
            </a:r>
          </a:p>
          <a:p>
            <a:pPr marL="360000" indent="-252000">
              <a:buFont typeface="Arial" panose="020B0604020202020204" pitchFamily="34" charset="0"/>
              <a:buChar char="•"/>
            </a:pPr>
            <a:r>
              <a:rPr lang="en-US" sz="1400" dirty="0">
                <a:solidFill>
                  <a:schemeClr val="tx1"/>
                </a:solidFill>
                <a:latin typeface="+mj-lt"/>
              </a:rPr>
              <a:t>Among more mainstream participation processes at the national level, </a:t>
            </a:r>
            <a:r>
              <a:rPr lang="en-US" sz="1400" b="1" dirty="0">
                <a:solidFill>
                  <a:schemeClr val="tx1"/>
                </a:solidFill>
                <a:latin typeface="+mj-lt"/>
              </a:rPr>
              <a:t>improving public consultation </a:t>
            </a:r>
            <a:r>
              <a:rPr lang="en-US" sz="1400" dirty="0">
                <a:solidFill>
                  <a:schemeClr val="tx1"/>
                </a:solidFill>
                <a:latin typeface="+mj-lt"/>
              </a:rPr>
              <a:t>is an area of interest. </a:t>
            </a:r>
          </a:p>
        </p:txBody>
      </p:sp>
      <p:sp>
        <p:nvSpPr>
          <p:cNvPr id="29" name="Arrow: Pentagon 28">
            <a:extLst>
              <a:ext uri="{FF2B5EF4-FFF2-40B4-BE49-F238E27FC236}">
                <a16:creationId xmlns:a16="http://schemas.microsoft.com/office/drawing/2014/main" id="{70B75674-D1D4-1400-1A21-B5C0D14DE13E}"/>
              </a:ext>
            </a:extLst>
          </p:cNvPr>
          <p:cNvSpPr/>
          <p:nvPr/>
        </p:nvSpPr>
        <p:spPr>
          <a:xfrm>
            <a:off x="2481966" y="4311486"/>
            <a:ext cx="5477449" cy="516962"/>
          </a:xfrm>
          <a:prstGeom prst="homePlat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rtl="0" fontAlgn="base">
              <a:spcBef>
                <a:spcPts val="600"/>
              </a:spcBef>
              <a:buFont typeface="Arial" panose="020B0604020202020204" pitchFamily="34" charset="0"/>
              <a:buChar char="•"/>
            </a:pPr>
            <a:r>
              <a:rPr lang="en-US" sz="1400">
                <a:solidFill>
                  <a:schemeClr val="tx1"/>
                </a:solidFill>
                <a:latin typeface="+mj-lt"/>
              </a:rPr>
              <a:t>Local level </a:t>
            </a:r>
            <a:r>
              <a:rPr lang="en-US" sz="1400" b="1">
                <a:solidFill>
                  <a:schemeClr val="tx1"/>
                </a:solidFill>
                <a:latin typeface="+mj-lt"/>
              </a:rPr>
              <a:t>pushing the boundaries </a:t>
            </a:r>
            <a:r>
              <a:rPr lang="en-US" sz="1400">
                <a:solidFill>
                  <a:schemeClr val="tx1"/>
                </a:solidFill>
                <a:latin typeface="+mj-lt"/>
              </a:rPr>
              <a:t>of experimentation, </a:t>
            </a:r>
            <a:br>
              <a:rPr lang="en-US" sz="1400">
                <a:solidFill>
                  <a:schemeClr val="tx1"/>
                </a:solidFill>
                <a:latin typeface="+mj-lt"/>
              </a:rPr>
            </a:br>
            <a:r>
              <a:rPr lang="en-US" sz="1400">
                <a:solidFill>
                  <a:schemeClr val="tx1"/>
                </a:solidFill>
                <a:latin typeface="+mj-lt"/>
              </a:rPr>
              <a:t>at limited scale and often in pilot experiences.</a:t>
            </a:r>
          </a:p>
        </p:txBody>
      </p:sp>
      <p:sp>
        <p:nvSpPr>
          <p:cNvPr id="30" name="Rectangle 29">
            <a:extLst>
              <a:ext uri="{FF2B5EF4-FFF2-40B4-BE49-F238E27FC236}">
                <a16:creationId xmlns:a16="http://schemas.microsoft.com/office/drawing/2014/main" id="{92AACE97-CB5F-1EAC-54D3-B9F3B31208CF}"/>
              </a:ext>
            </a:extLst>
          </p:cNvPr>
          <p:cNvSpPr/>
          <p:nvPr/>
        </p:nvSpPr>
        <p:spPr>
          <a:xfrm>
            <a:off x="618083" y="5106109"/>
            <a:ext cx="1815187" cy="983891"/>
          </a:xfrm>
          <a:prstGeom prst="rect">
            <a:avLst/>
          </a:prstGeom>
          <a:solidFill>
            <a:srgbClr val="006E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r>
              <a:rPr lang="en-US" sz="1600" b="1">
                <a:solidFill>
                  <a:schemeClr val="bg1"/>
                </a:solidFill>
                <a:latin typeface="+mj-lt"/>
              </a:rPr>
              <a:t>Beyond application-based AI tools</a:t>
            </a:r>
          </a:p>
        </p:txBody>
      </p:sp>
      <p:sp>
        <p:nvSpPr>
          <p:cNvPr id="31" name="Arrow: Pentagon 30">
            <a:extLst>
              <a:ext uri="{FF2B5EF4-FFF2-40B4-BE49-F238E27FC236}">
                <a16:creationId xmlns:a16="http://schemas.microsoft.com/office/drawing/2014/main" id="{FCF4664C-E5DB-2AEF-D227-4F80D15A35FF}"/>
              </a:ext>
            </a:extLst>
          </p:cNvPr>
          <p:cNvSpPr/>
          <p:nvPr/>
        </p:nvSpPr>
        <p:spPr>
          <a:xfrm>
            <a:off x="2481966" y="5243822"/>
            <a:ext cx="5338059" cy="782905"/>
          </a:xfrm>
          <a:prstGeom prst="homePlate">
            <a:avLst/>
          </a:prstGeom>
          <a:solidFill>
            <a:schemeClr val="bg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rtl="0" fontAlgn="base">
              <a:spcBef>
                <a:spcPts val="600"/>
              </a:spcBef>
              <a:buFont typeface="Arial" panose="020B0604020202020204" pitchFamily="34" charset="0"/>
              <a:buChar char="•"/>
            </a:pPr>
            <a:r>
              <a:rPr lang="en-US" sz="1400" b="1" dirty="0">
                <a:solidFill>
                  <a:schemeClr val="tx1"/>
                </a:solidFill>
                <a:latin typeface="+mj-lt"/>
              </a:rPr>
              <a:t>Reflection on Agentic AI for citizen participation</a:t>
            </a:r>
            <a:r>
              <a:rPr lang="en-US" sz="1400" dirty="0">
                <a:solidFill>
                  <a:schemeClr val="tx1"/>
                </a:solidFill>
                <a:latin typeface="+mj-lt"/>
              </a:rPr>
              <a:t>: beyond task-specific tools, towards holistic AI agents acting as participation officers or to represent citizens.</a:t>
            </a:r>
          </a:p>
          <a:p>
            <a:pPr marL="285750" indent="-285750" rtl="0" fontAlgn="base">
              <a:spcBef>
                <a:spcPts val="600"/>
              </a:spcBef>
              <a:buFont typeface="Arial" panose="020B0604020202020204" pitchFamily="34" charset="0"/>
              <a:buChar char="•"/>
            </a:pPr>
            <a:r>
              <a:rPr lang="en-US" sz="1400" b="1" dirty="0">
                <a:solidFill>
                  <a:schemeClr val="tx1"/>
                </a:solidFill>
                <a:latin typeface="+mj-lt"/>
              </a:rPr>
              <a:t>Augmented collective intelligence – </a:t>
            </a:r>
            <a:r>
              <a:rPr lang="en-US" sz="1400" dirty="0">
                <a:solidFill>
                  <a:schemeClr val="tx1"/>
                </a:solidFill>
                <a:latin typeface="+mj-lt"/>
              </a:rPr>
              <a:t>AI/Human policymaking</a:t>
            </a:r>
            <a:endParaRPr lang="en-US" sz="1400" b="1" dirty="0">
              <a:solidFill>
                <a:schemeClr val="tx1"/>
              </a:solidFill>
              <a:latin typeface="+mj-lt"/>
            </a:endParaRPr>
          </a:p>
        </p:txBody>
      </p:sp>
      <p:graphicFrame>
        <p:nvGraphicFramePr>
          <p:cNvPr id="3" name="Chart 2">
            <a:extLst>
              <a:ext uri="{FF2B5EF4-FFF2-40B4-BE49-F238E27FC236}">
                <a16:creationId xmlns:a16="http://schemas.microsoft.com/office/drawing/2014/main" id="{662E11A5-7AA8-5E55-1DCA-074583BE2BBB}"/>
              </a:ext>
            </a:extLst>
          </p:cNvPr>
          <p:cNvGraphicFramePr>
            <a:graphicFrameLocks/>
          </p:cNvGraphicFramePr>
          <p:nvPr>
            <p:extLst>
              <p:ext uri="{D42A27DB-BD31-4B8C-83A1-F6EECF244321}">
                <p14:modId xmlns:p14="http://schemas.microsoft.com/office/powerpoint/2010/main" val="312403011"/>
              </p:ext>
            </p:extLst>
          </p:nvPr>
        </p:nvGraphicFramePr>
        <p:xfrm>
          <a:off x="7704223" y="2483523"/>
          <a:ext cx="4572000" cy="3491074"/>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0F64FEE7-95AB-9A6A-0244-24D206F1611F}"/>
              </a:ext>
            </a:extLst>
          </p:cNvPr>
          <p:cNvSpPr txBox="1">
            <a:spLocks/>
          </p:cNvSpPr>
          <p:nvPr/>
        </p:nvSpPr>
        <p:spPr>
          <a:xfrm>
            <a:off x="8055446" y="6018610"/>
            <a:ext cx="3919436" cy="491569"/>
          </a:xfrm>
          <a:prstGeom prst="rect">
            <a:avLst/>
          </a:prstGeom>
        </p:spPr>
        <p:txBody>
          <a:bodyPr vert="horz" lIns="91440" tIns="45720" rIns="91440" bIns="45720" rtlCol="0" anchor="b">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05256"/>
            <a:r>
              <a:rPr lang="en-US" sz="1400">
                <a:solidFill>
                  <a:srgbClr val="030C51"/>
                </a:solidFill>
              </a:rPr>
              <a:t>N = 50</a:t>
            </a:r>
          </a:p>
          <a:p>
            <a:pPr defTabSz="905256"/>
            <a:r>
              <a:rPr lang="en-US" sz="1400">
                <a:solidFill>
                  <a:srgbClr val="030C51"/>
                </a:solidFill>
              </a:rPr>
              <a:t>Source: AI and the Future of Citizen Participation (forthcoming)</a:t>
            </a:r>
            <a:endParaRPr lang="en-VU" sz="1400">
              <a:solidFill>
                <a:srgbClr val="030C51"/>
              </a:solidFill>
            </a:endParaRPr>
          </a:p>
        </p:txBody>
      </p:sp>
      <p:sp>
        <p:nvSpPr>
          <p:cNvPr id="2" name="Text Placeholder 1">
            <a:extLst>
              <a:ext uri="{FF2B5EF4-FFF2-40B4-BE49-F238E27FC236}">
                <a16:creationId xmlns:a16="http://schemas.microsoft.com/office/drawing/2014/main" id="{493FE58F-9BCE-97AF-BE83-5427D92241F5}"/>
              </a:ext>
            </a:extLst>
          </p:cNvPr>
          <p:cNvSpPr>
            <a:spLocks noGrp="1"/>
          </p:cNvSpPr>
          <p:nvPr>
            <p:ph type="body" sz="quarter" idx="13"/>
          </p:nvPr>
        </p:nvSpPr>
        <p:spPr/>
        <p:txBody>
          <a:bodyPr/>
          <a:lstStyle/>
          <a:p>
            <a:r>
              <a:rPr lang="fr-FR" dirty="0"/>
              <a:t>Leveraging Digital Technologies and AI to support and </a:t>
            </a:r>
            <a:r>
              <a:rPr lang="fr-FR" dirty="0" err="1"/>
              <a:t>enhance</a:t>
            </a:r>
            <a:r>
              <a:rPr lang="fr-FR" dirty="0"/>
              <a:t> </a:t>
            </a:r>
            <a:r>
              <a:rPr lang="fr-FR" dirty="0" err="1"/>
              <a:t>citizen</a:t>
            </a:r>
            <a:r>
              <a:rPr lang="fr-FR" dirty="0"/>
              <a:t> participation</a:t>
            </a:r>
          </a:p>
        </p:txBody>
      </p:sp>
      <p:sp>
        <p:nvSpPr>
          <p:cNvPr id="6" name="Rectangle 5">
            <a:extLst>
              <a:ext uri="{FF2B5EF4-FFF2-40B4-BE49-F238E27FC236}">
                <a16:creationId xmlns:a16="http://schemas.microsoft.com/office/drawing/2014/main" id="{016E9092-D093-6B62-4AFB-BB01D3745B10}"/>
              </a:ext>
            </a:extLst>
          </p:cNvPr>
          <p:cNvSpPr/>
          <p:nvPr/>
        </p:nvSpPr>
        <p:spPr>
          <a:xfrm>
            <a:off x="515938" y="1028700"/>
            <a:ext cx="6524199" cy="5619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Preliminary Findings: governments are using AI to support </a:t>
            </a:r>
          </a:p>
          <a:p>
            <a:r>
              <a:rPr lang="en-US" b="1" dirty="0"/>
              <a:t>and improve citizen participation</a:t>
            </a:r>
          </a:p>
        </p:txBody>
      </p:sp>
    </p:spTree>
    <p:extLst>
      <p:ext uri="{BB962C8B-B14F-4D97-AF65-F5344CB8AC3E}">
        <p14:creationId xmlns:p14="http://schemas.microsoft.com/office/powerpoint/2010/main" val="610726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FA4AB-6794-37FB-8ABD-D33B4F5761AA}"/>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1560BB8-3BBA-F266-07F3-2C77AFEF7E0B}"/>
              </a:ext>
            </a:extLst>
          </p:cNvPr>
          <p:cNvCxnSpPr>
            <a:cxnSpLocks/>
          </p:cNvCxnSpPr>
          <p:nvPr/>
        </p:nvCxnSpPr>
        <p:spPr>
          <a:xfrm>
            <a:off x="717755" y="598140"/>
            <a:ext cx="21304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A44BF096-E308-CC88-6BC8-7EFEF4610D53}"/>
              </a:ext>
            </a:extLst>
          </p:cNvPr>
          <p:cNvSpPr>
            <a:spLocks/>
          </p:cNvSpPr>
          <p:nvPr/>
        </p:nvSpPr>
        <p:spPr>
          <a:xfrm>
            <a:off x="618082" y="1653504"/>
            <a:ext cx="10925722" cy="6689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VU" sz="2400" b="1" dirty="0">
              <a:solidFill>
                <a:srgbClr val="030C51"/>
              </a:solidFill>
              <a:effectLst/>
              <a:latin typeface="Montserrat"/>
            </a:endParaRPr>
          </a:p>
        </p:txBody>
      </p:sp>
      <p:sp>
        <p:nvSpPr>
          <p:cNvPr id="2" name="Text Placeholder 1">
            <a:extLst>
              <a:ext uri="{FF2B5EF4-FFF2-40B4-BE49-F238E27FC236}">
                <a16:creationId xmlns:a16="http://schemas.microsoft.com/office/drawing/2014/main" id="{C7967BA7-BC82-3791-3ACE-84694E8894D9}"/>
              </a:ext>
            </a:extLst>
          </p:cNvPr>
          <p:cNvSpPr>
            <a:spLocks noGrp="1"/>
          </p:cNvSpPr>
          <p:nvPr>
            <p:ph type="body" sz="quarter" idx="13"/>
          </p:nvPr>
        </p:nvSpPr>
        <p:spPr/>
        <p:txBody>
          <a:bodyPr/>
          <a:lstStyle/>
          <a:p>
            <a:r>
              <a:rPr lang="fr-FR" dirty="0" err="1"/>
              <a:t>Resources</a:t>
            </a:r>
            <a:endParaRPr lang="fr-FR" dirty="0"/>
          </a:p>
        </p:txBody>
      </p:sp>
      <p:sp>
        <p:nvSpPr>
          <p:cNvPr id="34" name="Content Placeholder 33">
            <a:extLst>
              <a:ext uri="{FF2B5EF4-FFF2-40B4-BE49-F238E27FC236}">
                <a16:creationId xmlns:a16="http://schemas.microsoft.com/office/drawing/2014/main" id="{D7A61E64-473E-8361-7061-1CBBBF5AA8E9}"/>
              </a:ext>
            </a:extLst>
          </p:cNvPr>
          <p:cNvSpPr>
            <a:spLocks noGrp="1"/>
          </p:cNvSpPr>
          <p:nvPr>
            <p:ph idx="1"/>
          </p:nvPr>
        </p:nvSpPr>
        <p:spPr/>
        <p:txBody>
          <a:bodyPr>
            <a:normAutofit/>
          </a:bodyPr>
          <a:lstStyle/>
          <a:p>
            <a:r>
              <a:rPr lang="fr-FR" sz="1400" dirty="0"/>
              <a:t>OECD Guidelines for Citizen Participation </a:t>
            </a:r>
            <a:r>
              <a:rPr lang="fr-FR" sz="1400" dirty="0" err="1"/>
              <a:t>Processes</a:t>
            </a:r>
            <a:endParaRPr lang="fr-FR" sz="1400" dirty="0"/>
          </a:p>
          <a:p>
            <a:r>
              <a:rPr lang="fr-FR" sz="1400" dirty="0"/>
              <a:t>OECD Report </a:t>
            </a:r>
            <a:r>
              <a:rPr lang="fr-FR" sz="1400" dirty="0" err="1"/>
              <a:t>Engaging</a:t>
            </a:r>
            <a:r>
              <a:rPr lang="fr-FR" sz="1400" dirty="0"/>
              <a:t> </a:t>
            </a:r>
            <a:r>
              <a:rPr lang="fr-FR" sz="1400" dirty="0" err="1"/>
              <a:t>Citizens</a:t>
            </a:r>
            <a:r>
              <a:rPr lang="fr-FR" sz="1400" dirty="0"/>
              <a:t> in </a:t>
            </a:r>
            <a:r>
              <a:rPr lang="fr-FR" sz="1400" dirty="0" err="1"/>
              <a:t>Cohesion</a:t>
            </a:r>
            <a:r>
              <a:rPr lang="fr-FR" sz="1400" dirty="0"/>
              <a:t> Policy</a:t>
            </a:r>
          </a:p>
          <a:p>
            <a:r>
              <a:rPr lang="fr-FR" sz="1400" dirty="0"/>
              <a:t>OECD Case </a:t>
            </a:r>
            <a:r>
              <a:rPr lang="fr-FR" sz="1400" dirty="0" err="1"/>
              <a:t>Study</a:t>
            </a:r>
            <a:r>
              <a:rPr lang="fr-FR" sz="1400" dirty="0"/>
              <a:t> </a:t>
            </a:r>
            <a:r>
              <a:rPr lang="fr-FR" sz="1400" dirty="0" err="1"/>
              <a:t>Implementing</a:t>
            </a:r>
            <a:r>
              <a:rPr lang="fr-FR" sz="1400" dirty="0"/>
              <a:t> Citizen Participation at all Stages of the EU </a:t>
            </a:r>
            <a:r>
              <a:rPr lang="fr-FR" sz="1400" dirty="0" err="1"/>
              <a:t>Cohesion</a:t>
            </a:r>
            <a:r>
              <a:rPr lang="fr-FR" sz="1400" dirty="0"/>
              <a:t> Policy Cycle</a:t>
            </a:r>
          </a:p>
        </p:txBody>
      </p:sp>
      <p:sp>
        <p:nvSpPr>
          <p:cNvPr id="35" name="Content Placeholder 34">
            <a:extLst>
              <a:ext uri="{FF2B5EF4-FFF2-40B4-BE49-F238E27FC236}">
                <a16:creationId xmlns:a16="http://schemas.microsoft.com/office/drawing/2014/main" id="{C416F267-1E6D-ED18-EACA-9940DBCE650D}"/>
              </a:ext>
            </a:extLst>
          </p:cNvPr>
          <p:cNvSpPr>
            <a:spLocks noGrp="1"/>
          </p:cNvSpPr>
          <p:nvPr>
            <p:ph idx="15"/>
          </p:nvPr>
        </p:nvSpPr>
        <p:spPr/>
        <p:txBody>
          <a:bodyPr>
            <a:normAutofit/>
          </a:bodyPr>
          <a:lstStyle/>
          <a:p>
            <a:pPr marL="85725" indent="-85725">
              <a:spcBef>
                <a:spcPts val="600"/>
              </a:spcBef>
            </a:pPr>
            <a:r>
              <a:rPr lang="fr-FR" sz="1400" dirty="0"/>
              <a:t>OECD Report Innovative Citizen Participation and New Democratic Institutions – </a:t>
            </a:r>
            <a:r>
              <a:rPr lang="fr-FR" sz="1400" dirty="0" err="1"/>
              <a:t>Catching</a:t>
            </a:r>
            <a:r>
              <a:rPr lang="fr-FR" sz="1400" dirty="0"/>
              <a:t> the </a:t>
            </a:r>
            <a:r>
              <a:rPr lang="fr-FR" sz="1400" dirty="0" err="1"/>
              <a:t>Deliberative</a:t>
            </a:r>
            <a:r>
              <a:rPr lang="fr-FR" sz="1400" dirty="0"/>
              <a:t> </a:t>
            </a:r>
            <a:r>
              <a:rPr lang="fr-FR" sz="1400" dirty="0" err="1"/>
              <a:t>Wave</a:t>
            </a:r>
            <a:endParaRPr lang="fr-FR" sz="1400" dirty="0"/>
          </a:p>
          <a:p>
            <a:pPr marL="266700" indent="-85725">
              <a:spcBef>
                <a:spcPts val="600"/>
              </a:spcBef>
            </a:pPr>
            <a:r>
              <a:rPr lang="fr-FR" sz="1200" dirty="0"/>
              <a:t>Good Practice Principles for </a:t>
            </a:r>
            <a:r>
              <a:rPr lang="fr-FR" sz="1200" dirty="0" err="1"/>
              <a:t>Deliberative</a:t>
            </a:r>
            <a:r>
              <a:rPr lang="fr-FR" sz="1200" dirty="0"/>
              <a:t> </a:t>
            </a:r>
            <a:r>
              <a:rPr lang="fr-FR" sz="1200" dirty="0" err="1"/>
              <a:t>Processes</a:t>
            </a:r>
            <a:r>
              <a:rPr lang="fr-FR" sz="1200" dirty="0"/>
              <a:t> for Public </a:t>
            </a:r>
            <a:r>
              <a:rPr lang="fr-FR" sz="1200" dirty="0" err="1"/>
              <a:t>Decision-making</a:t>
            </a:r>
            <a:endParaRPr lang="fr-FR" sz="1200" dirty="0"/>
          </a:p>
          <a:p>
            <a:pPr marL="266700" indent="-85725">
              <a:spcBef>
                <a:spcPts val="600"/>
              </a:spcBef>
            </a:pPr>
            <a:r>
              <a:rPr lang="fr-FR" sz="1200" dirty="0" err="1"/>
              <a:t>Evaluation</a:t>
            </a:r>
            <a:r>
              <a:rPr lang="fr-FR" sz="1200" dirty="0"/>
              <a:t> Guidelines for </a:t>
            </a:r>
            <a:r>
              <a:rPr lang="fr-FR" sz="1200" dirty="0" err="1"/>
              <a:t>Representative</a:t>
            </a:r>
            <a:r>
              <a:rPr lang="fr-FR" sz="1200" dirty="0"/>
              <a:t> </a:t>
            </a:r>
            <a:r>
              <a:rPr lang="fr-FR" sz="1200" dirty="0" err="1"/>
              <a:t>Deliberative</a:t>
            </a:r>
            <a:r>
              <a:rPr lang="fr-FR" sz="1200" dirty="0"/>
              <a:t> </a:t>
            </a:r>
            <a:r>
              <a:rPr lang="fr-FR" sz="1200" dirty="0" err="1"/>
              <a:t>Processes</a:t>
            </a:r>
            <a:endParaRPr lang="fr-FR" sz="1200" dirty="0"/>
          </a:p>
          <a:p>
            <a:pPr marL="266700" indent="-85725">
              <a:spcBef>
                <a:spcPts val="600"/>
              </a:spcBef>
            </a:pPr>
            <a:r>
              <a:rPr lang="fr-FR" sz="1200" dirty="0"/>
              <a:t>Eight </a:t>
            </a:r>
            <a:r>
              <a:rPr lang="fr-FR" sz="1200" dirty="0" err="1"/>
              <a:t>Ways</a:t>
            </a:r>
            <a:r>
              <a:rPr lang="fr-FR" sz="1200" dirty="0"/>
              <a:t> to Institutionalise </a:t>
            </a:r>
            <a:r>
              <a:rPr lang="fr-FR" sz="1200" dirty="0" err="1"/>
              <a:t>Deliberative</a:t>
            </a:r>
            <a:r>
              <a:rPr lang="fr-FR" sz="1200" dirty="0"/>
              <a:t> Democracy</a:t>
            </a:r>
          </a:p>
          <a:p>
            <a:pPr marL="85725" indent="-85725">
              <a:spcBef>
                <a:spcPts val="600"/>
              </a:spcBef>
            </a:pPr>
            <a:r>
              <a:rPr lang="fr-FR" sz="1400" dirty="0"/>
              <a:t>OECD </a:t>
            </a:r>
            <a:r>
              <a:rPr lang="fr-FR" sz="1400" dirty="0" err="1"/>
              <a:t>Database</a:t>
            </a:r>
            <a:r>
              <a:rPr lang="fr-FR" sz="1400" dirty="0"/>
              <a:t> of </a:t>
            </a:r>
            <a:r>
              <a:rPr lang="fr-FR" sz="1400" dirty="0" err="1"/>
              <a:t>Representative</a:t>
            </a:r>
            <a:r>
              <a:rPr lang="fr-FR" sz="1400" dirty="0"/>
              <a:t> </a:t>
            </a:r>
            <a:r>
              <a:rPr lang="fr-FR" sz="1400" dirty="0" err="1"/>
              <a:t>Deliberative</a:t>
            </a:r>
            <a:r>
              <a:rPr lang="fr-FR" sz="1400" dirty="0"/>
              <a:t> </a:t>
            </a:r>
            <a:r>
              <a:rPr lang="fr-FR" sz="1400" dirty="0" err="1"/>
              <a:t>Processes</a:t>
            </a:r>
            <a:endParaRPr lang="fr-FR" sz="1400" dirty="0"/>
          </a:p>
        </p:txBody>
      </p:sp>
      <p:sp>
        <p:nvSpPr>
          <p:cNvPr id="25" name="Text Placeholder 24">
            <a:extLst>
              <a:ext uri="{FF2B5EF4-FFF2-40B4-BE49-F238E27FC236}">
                <a16:creationId xmlns:a16="http://schemas.microsoft.com/office/drawing/2014/main" id="{CA84D4F2-9386-0F9A-B1D9-8DAFD1E3A215}"/>
              </a:ext>
            </a:extLst>
          </p:cNvPr>
          <p:cNvSpPr>
            <a:spLocks noGrp="1"/>
          </p:cNvSpPr>
          <p:nvPr>
            <p:ph type="body" sz="quarter" idx="16"/>
          </p:nvPr>
        </p:nvSpPr>
        <p:spPr/>
        <p:txBody>
          <a:bodyPr/>
          <a:lstStyle/>
          <a:p>
            <a:r>
              <a:rPr lang="fr-FR" sz="1200" dirty="0"/>
              <a:t>Project « Innovative </a:t>
            </a:r>
            <a:r>
              <a:rPr lang="fr-FR" sz="1200" dirty="0" err="1"/>
              <a:t>Implementation</a:t>
            </a:r>
            <a:r>
              <a:rPr lang="fr-FR" sz="1200" dirty="0"/>
              <a:t> of the Partnership </a:t>
            </a:r>
            <a:r>
              <a:rPr lang="fr-FR" sz="1200" dirty="0" err="1"/>
              <a:t>Principle</a:t>
            </a:r>
            <a:r>
              <a:rPr lang="fr-FR" sz="1200" dirty="0"/>
              <a:t> in EU </a:t>
            </a:r>
            <a:r>
              <a:rPr lang="fr-FR" sz="1200" dirty="0" err="1"/>
              <a:t>Cohesion</a:t>
            </a:r>
            <a:r>
              <a:rPr lang="fr-FR" sz="1200" dirty="0"/>
              <a:t> Policy</a:t>
            </a:r>
          </a:p>
        </p:txBody>
      </p:sp>
      <p:sp>
        <p:nvSpPr>
          <p:cNvPr id="36" name="Text Placeholder 35">
            <a:extLst>
              <a:ext uri="{FF2B5EF4-FFF2-40B4-BE49-F238E27FC236}">
                <a16:creationId xmlns:a16="http://schemas.microsoft.com/office/drawing/2014/main" id="{A9812195-5DDE-95C4-236E-20AFEC280D6B}"/>
              </a:ext>
            </a:extLst>
          </p:cNvPr>
          <p:cNvSpPr>
            <a:spLocks noGrp="1"/>
          </p:cNvSpPr>
          <p:nvPr>
            <p:ph type="body" sz="quarter" idx="17"/>
          </p:nvPr>
        </p:nvSpPr>
        <p:spPr/>
        <p:txBody>
          <a:bodyPr/>
          <a:lstStyle/>
          <a:p>
            <a:r>
              <a:rPr lang="fr-FR" dirty="0" err="1"/>
              <a:t>Deliberative</a:t>
            </a:r>
            <a:r>
              <a:rPr lang="fr-FR" dirty="0"/>
              <a:t> Toolbox</a:t>
            </a:r>
          </a:p>
        </p:txBody>
      </p:sp>
      <p:sp>
        <p:nvSpPr>
          <p:cNvPr id="22" name="Text Placeholder 21">
            <a:extLst>
              <a:ext uri="{FF2B5EF4-FFF2-40B4-BE49-F238E27FC236}">
                <a16:creationId xmlns:a16="http://schemas.microsoft.com/office/drawing/2014/main" id="{16347718-64D1-684A-929D-E42C834A12C3}"/>
              </a:ext>
            </a:extLst>
          </p:cNvPr>
          <p:cNvSpPr>
            <a:spLocks noGrp="1"/>
          </p:cNvSpPr>
          <p:nvPr>
            <p:ph type="body" sz="quarter" idx="14"/>
          </p:nvPr>
        </p:nvSpPr>
        <p:spPr/>
        <p:txBody>
          <a:bodyPr/>
          <a:lstStyle/>
          <a:p>
            <a:r>
              <a:rPr lang="fr-FR" dirty="0"/>
              <a:t>OECD </a:t>
            </a:r>
            <a:r>
              <a:rPr lang="fr-FR" dirty="0" err="1"/>
              <a:t>Resources</a:t>
            </a:r>
            <a:r>
              <a:rPr lang="fr-FR" dirty="0"/>
              <a:t> on Innovative Citizen Participation</a:t>
            </a:r>
          </a:p>
        </p:txBody>
      </p:sp>
      <p:sp>
        <p:nvSpPr>
          <p:cNvPr id="37" name="Content Placeholder 36">
            <a:extLst>
              <a:ext uri="{FF2B5EF4-FFF2-40B4-BE49-F238E27FC236}">
                <a16:creationId xmlns:a16="http://schemas.microsoft.com/office/drawing/2014/main" id="{62FDE661-AB02-752D-9220-751DA1EB32D4}"/>
              </a:ext>
            </a:extLst>
          </p:cNvPr>
          <p:cNvSpPr>
            <a:spLocks noGrp="1"/>
          </p:cNvSpPr>
          <p:nvPr>
            <p:ph idx="21"/>
          </p:nvPr>
        </p:nvSpPr>
        <p:spPr/>
        <p:txBody>
          <a:bodyPr/>
          <a:lstStyle/>
          <a:p>
            <a:r>
              <a:rPr lang="fr-FR" dirty="0"/>
              <a:t>OECD Report Open Government for the Green Transition</a:t>
            </a:r>
          </a:p>
        </p:txBody>
      </p:sp>
      <p:sp>
        <p:nvSpPr>
          <p:cNvPr id="38" name="Text Placeholder 37">
            <a:extLst>
              <a:ext uri="{FF2B5EF4-FFF2-40B4-BE49-F238E27FC236}">
                <a16:creationId xmlns:a16="http://schemas.microsoft.com/office/drawing/2014/main" id="{C5FD7E2D-6309-BCAB-71E2-0372750917D4}"/>
              </a:ext>
            </a:extLst>
          </p:cNvPr>
          <p:cNvSpPr>
            <a:spLocks noGrp="1"/>
          </p:cNvSpPr>
          <p:nvPr>
            <p:ph type="body" sz="quarter" idx="22"/>
          </p:nvPr>
        </p:nvSpPr>
        <p:spPr/>
        <p:txBody>
          <a:bodyPr/>
          <a:lstStyle/>
          <a:p>
            <a:r>
              <a:rPr lang="fr-FR" dirty="0"/>
              <a:t>Participation for the Green Transition</a:t>
            </a:r>
          </a:p>
        </p:txBody>
      </p:sp>
      <p:sp>
        <p:nvSpPr>
          <p:cNvPr id="39" name="Content Placeholder 38">
            <a:extLst>
              <a:ext uri="{FF2B5EF4-FFF2-40B4-BE49-F238E27FC236}">
                <a16:creationId xmlns:a16="http://schemas.microsoft.com/office/drawing/2014/main" id="{5EAE4273-9ADA-1D5C-7788-704D221C0E91}"/>
              </a:ext>
            </a:extLst>
          </p:cNvPr>
          <p:cNvSpPr>
            <a:spLocks noGrp="1"/>
          </p:cNvSpPr>
          <p:nvPr>
            <p:ph idx="23"/>
          </p:nvPr>
        </p:nvSpPr>
        <p:spPr/>
        <p:txBody>
          <a:bodyPr>
            <a:normAutofit/>
          </a:bodyPr>
          <a:lstStyle/>
          <a:p>
            <a:r>
              <a:rPr lang="fr-FR" sz="1500" dirty="0"/>
              <a:t>OECD Policy Paper </a:t>
            </a:r>
            <a:r>
              <a:rPr lang="fr-FR" sz="1500" dirty="0" err="1"/>
              <a:t>Tackling</a:t>
            </a:r>
            <a:r>
              <a:rPr lang="fr-FR" sz="1500" dirty="0"/>
              <a:t> Civic Participation Challenges </a:t>
            </a:r>
            <a:r>
              <a:rPr lang="fr-FR" sz="1500" dirty="0" err="1"/>
              <a:t>with</a:t>
            </a:r>
            <a:r>
              <a:rPr lang="fr-FR" sz="1500" dirty="0"/>
              <a:t> </a:t>
            </a:r>
            <a:r>
              <a:rPr lang="fr-FR" sz="1500" dirty="0" err="1"/>
              <a:t>Emerging</a:t>
            </a:r>
            <a:r>
              <a:rPr lang="fr-FR" sz="1500" dirty="0"/>
              <a:t> Technologies – Beyond the </a:t>
            </a:r>
            <a:r>
              <a:rPr lang="fr-FR" sz="1500" dirty="0" err="1"/>
              <a:t>Hype</a:t>
            </a:r>
            <a:endParaRPr lang="fr-FR" sz="1500" dirty="0"/>
          </a:p>
          <a:p>
            <a:r>
              <a:rPr lang="fr-FR" sz="1500" dirty="0"/>
              <a:t>OECD Policy Paper AI and the Future of Citizen Participation (</a:t>
            </a:r>
            <a:r>
              <a:rPr lang="fr-FR" sz="1500" dirty="0" err="1"/>
              <a:t>forthcoming</a:t>
            </a:r>
            <a:r>
              <a:rPr lang="fr-FR" sz="1500" dirty="0"/>
              <a:t>)</a:t>
            </a:r>
          </a:p>
        </p:txBody>
      </p:sp>
      <p:sp>
        <p:nvSpPr>
          <p:cNvPr id="40" name="Text Placeholder 39">
            <a:extLst>
              <a:ext uri="{FF2B5EF4-FFF2-40B4-BE49-F238E27FC236}">
                <a16:creationId xmlns:a16="http://schemas.microsoft.com/office/drawing/2014/main" id="{67FFB1AD-DC45-095E-416C-9658CF0FBC0D}"/>
              </a:ext>
            </a:extLst>
          </p:cNvPr>
          <p:cNvSpPr>
            <a:spLocks noGrp="1"/>
          </p:cNvSpPr>
          <p:nvPr>
            <p:ph type="body" sz="quarter" idx="24"/>
          </p:nvPr>
        </p:nvSpPr>
        <p:spPr/>
        <p:txBody>
          <a:bodyPr/>
          <a:lstStyle/>
          <a:p>
            <a:r>
              <a:rPr lang="fr-FR" dirty="0"/>
              <a:t>Leveraging Digital Technologies and AI</a:t>
            </a:r>
          </a:p>
        </p:txBody>
      </p:sp>
      <p:pic>
        <p:nvPicPr>
          <p:cNvPr id="46" name="Picture 45" descr="Diagram&#10;&#10;Description automatically generated">
            <a:extLst>
              <a:ext uri="{FF2B5EF4-FFF2-40B4-BE49-F238E27FC236}">
                <a16:creationId xmlns:a16="http://schemas.microsoft.com/office/drawing/2014/main" id="{F41A473B-4599-E115-40E9-C869247E2948}"/>
              </a:ext>
            </a:extLst>
          </p:cNvPr>
          <p:cNvPicPr>
            <a:picLocks noChangeAspect="1"/>
          </p:cNvPicPr>
          <p:nvPr/>
        </p:nvPicPr>
        <p:blipFill rotWithShape="1">
          <a:blip r:embed="rId3">
            <a:extLst>
              <a:ext uri="{28A0092B-C50C-407E-A947-70E740481C1C}">
                <a14:useLocalDpi xmlns:a14="http://schemas.microsoft.com/office/drawing/2010/main" val="0"/>
              </a:ext>
            </a:extLst>
          </a:blip>
          <a:srcRect l="5041" t="2095" r="6223" b="3429"/>
          <a:stretch/>
        </p:blipFill>
        <p:spPr>
          <a:xfrm>
            <a:off x="1126283" y="4655732"/>
            <a:ext cx="1410743" cy="1948203"/>
          </a:xfrm>
          <a:prstGeom prst="rect">
            <a:avLst/>
          </a:prstGeom>
          <a:ln>
            <a:noFill/>
          </a:ln>
          <a:effectLst>
            <a:outerShdw blurRad="292100" dist="139700" dir="2700000" algn="tl" rotWithShape="0">
              <a:srgbClr val="333333">
                <a:alpha val="65000"/>
              </a:srgbClr>
            </a:outerShdw>
          </a:effectLst>
        </p:spPr>
      </p:pic>
      <p:pic>
        <p:nvPicPr>
          <p:cNvPr id="48" name="Picture 47" descr="A group of people sitting on a step&#10;&#10;AI-generated content may be incorrect.">
            <a:extLst>
              <a:ext uri="{FF2B5EF4-FFF2-40B4-BE49-F238E27FC236}">
                <a16:creationId xmlns:a16="http://schemas.microsoft.com/office/drawing/2014/main" id="{DDB7F5D6-B7D9-15B6-7CFE-DD207164C393}"/>
              </a:ext>
            </a:extLst>
          </p:cNvPr>
          <p:cNvPicPr>
            <a:picLocks noChangeAspect="1"/>
          </p:cNvPicPr>
          <p:nvPr/>
        </p:nvPicPr>
        <p:blipFill>
          <a:blip r:embed="rId4">
            <a:extLst>
              <a:ext uri="{28A0092B-C50C-407E-A947-70E740481C1C}">
                <a14:useLocalDpi xmlns:a14="http://schemas.microsoft.com/office/drawing/2010/main" val="0"/>
              </a:ext>
            </a:extLst>
          </a:blip>
          <a:srcRect t="2713"/>
          <a:stretch/>
        </p:blipFill>
        <p:spPr>
          <a:xfrm>
            <a:off x="9685121" y="4668140"/>
            <a:ext cx="1410742" cy="1935795"/>
          </a:xfrm>
          <a:prstGeom prst="rect">
            <a:avLst/>
          </a:prstGeom>
          <a:ln>
            <a:noFill/>
          </a:ln>
          <a:effectLst>
            <a:outerShdw blurRad="292100" dist="139700" dir="2700000" algn="tl" rotWithShape="0">
              <a:srgbClr val="333333">
                <a:alpha val="65000"/>
              </a:srgbClr>
            </a:outerShdw>
          </a:effectLst>
        </p:spPr>
      </p:pic>
      <p:pic>
        <p:nvPicPr>
          <p:cNvPr id="47" name="Picture 46">
            <a:extLst>
              <a:ext uri="{FF2B5EF4-FFF2-40B4-BE49-F238E27FC236}">
                <a16:creationId xmlns:a16="http://schemas.microsoft.com/office/drawing/2014/main" id="{482936E1-AB82-3340-8A39-64A1093502F8}"/>
              </a:ext>
            </a:extLst>
          </p:cNvPr>
          <p:cNvPicPr>
            <a:picLocks noChangeAspect="1"/>
          </p:cNvPicPr>
          <p:nvPr/>
        </p:nvPicPr>
        <p:blipFill>
          <a:blip r:embed="rId5"/>
          <a:stretch>
            <a:fillRect/>
          </a:stretch>
        </p:blipFill>
        <p:spPr>
          <a:xfrm>
            <a:off x="6832066" y="4655732"/>
            <a:ext cx="1445134" cy="1935795"/>
          </a:xfrm>
          <a:prstGeom prst="rect">
            <a:avLst/>
          </a:prstGeom>
          <a:ln>
            <a:noFill/>
          </a:ln>
          <a:effectLst>
            <a:outerShdw blurRad="292100" dist="139700" dir="2700000" algn="tl" rotWithShape="0">
              <a:srgbClr val="333333">
                <a:alpha val="65000"/>
              </a:srgbClr>
            </a:outerShdw>
          </a:effectLst>
        </p:spPr>
      </p:pic>
      <p:pic>
        <p:nvPicPr>
          <p:cNvPr id="49" name="Picture 12">
            <a:extLst>
              <a:ext uri="{FF2B5EF4-FFF2-40B4-BE49-F238E27FC236}">
                <a16:creationId xmlns:a16="http://schemas.microsoft.com/office/drawing/2014/main" id="{1AE84826-5734-F80F-A1ED-7B9380B13C3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922" y="5259495"/>
            <a:ext cx="1210957" cy="14632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626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44D199-B567-FC90-AE16-4495D7FA51CC}"/>
              </a:ext>
            </a:extLst>
          </p:cNvPr>
          <p:cNvSpPr>
            <a:spLocks noGrp="1"/>
          </p:cNvSpPr>
          <p:nvPr>
            <p:ph type="body" sz="quarter" idx="13"/>
          </p:nvPr>
        </p:nvSpPr>
        <p:spPr/>
        <p:txBody>
          <a:bodyPr/>
          <a:lstStyle/>
          <a:p>
            <a:r>
              <a:rPr lang="en-US" dirty="0"/>
              <a:t>What is citizen participation and why does it matter?</a:t>
            </a:r>
          </a:p>
        </p:txBody>
      </p:sp>
      <p:sp>
        <p:nvSpPr>
          <p:cNvPr id="3" name="Content Placeholder 2">
            <a:extLst>
              <a:ext uri="{FF2B5EF4-FFF2-40B4-BE49-F238E27FC236}">
                <a16:creationId xmlns:a16="http://schemas.microsoft.com/office/drawing/2014/main" id="{167A444C-A553-4D07-B309-00D574DE70AB}"/>
              </a:ext>
            </a:extLst>
          </p:cNvPr>
          <p:cNvSpPr>
            <a:spLocks noGrp="1"/>
          </p:cNvSpPr>
          <p:nvPr>
            <p:ph idx="1"/>
          </p:nvPr>
        </p:nvSpPr>
        <p:spPr>
          <a:xfrm>
            <a:off x="515938" y="1434144"/>
            <a:ext cx="5439505" cy="1061208"/>
          </a:xfrm>
        </p:spPr>
        <p:txBody>
          <a:bodyPr>
            <a:noAutofit/>
          </a:bodyPr>
          <a:lstStyle/>
          <a:p>
            <a:pPr marL="0" indent="0">
              <a:buNone/>
            </a:pPr>
            <a:r>
              <a:rPr lang="en-US" sz="1800" b="1"/>
              <a:t>All the ways in which citizens and stakeholders can be involved in the policy cycle and in service design and delivery.</a:t>
            </a:r>
          </a:p>
          <a:p>
            <a:pPr marL="0" indent="0" algn="r">
              <a:buNone/>
            </a:pPr>
            <a:r>
              <a:rPr lang="en-US" i="1"/>
              <a:t>2017 OECD Recommendation of the Council on Open Government</a:t>
            </a:r>
          </a:p>
        </p:txBody>
      </p:sp>
      <p:pic>
        <p:nvPicPr>
          <p:cNvPr id="14" name="Content Placeholder 13" descr="A graph with text and numbers&#10;&#10;AI-generated content may be incorrect.">
            <a:extLst>
              <a:ext uri="{FF2B5EF4-FFF2-40B4-BE49-F238E27FC236}">
                <a16:creationId xmlns:a16="http://schemas.microsoft.com/office/drawing/2014/main" id="{E900C466-1019-E18B-1F6A-4893C99BB05F}"/>
              </a:ext>
            </a:extLst>
          </p:cNvPr>
          <p:cNvPicPr>
            <a:picLocks noGrp="1" noChangeAspect="1"/>
          </p:cNvPicPr>
          <p:nvPr>
            <p:ph idx="15"/>
          </p:nvPr>
        </p:nvPicPr>
        <p:blipFill>
          <a:blip r:embed="rId3">
            <a:extLst>
              <a:ext uri="{28A0092B-C50C-407E-A947-70E740481C1C}">
                <a14:useLocalDpi xmlns:a14="http://schemas.microsoft.com/office/drawing/2010/main" val="0"/>
              </a:ext>
            </a:extLst>
          </a:blip>
          <a:srcRect r="3796"/>
          <a:stretch/>
        </p:blipFill>
        <p:spPr>
          <a:xfrm>
            <a:off x="6235880" y="1962834"/>
            <a:ext cx="4006705" cy="4712601"/>
          </a:xfrm>
        </p:spPr>
      </p:pic>
      <p:sp>
        <p:nvSpPr>
          <p:cNvPr id="5" name="Text Placeholder 4">
            <a:extLst>
              <a:ext uri="{FF2B5EF4-FFF2-40B4-BE49-F238E27FC236}">
                <a16:creationId xmlns:a16="http://schemas.microsoft.com/office/drawing/2014/main" id="{EACDE33A-80C9-19BF-4065-0EAE0EE0CEB3}"/>
              </a:ext>
            </a:extLst>
          </p:cNvPr>
          <p:cNvSpPr>
            <a:spLocks noGrp="1"/>
          </p:cNvSpPr>
          <p:nvPr>
            <p:ph type="body" sz="quarter" idx="16"/>
          </p:nvPr>
        </p:nvSpPr>
        <p:spPr>
          <a:xfrm>
            <a:off x="515931" y="882480"/>
            <a:ext cx="5439847" cy="511175"/>
          </a:xfrm>
        </p:spPr>
        <p:txBody>
          <a:bodyPr/>
          <a:lstStyle/>
          <a:p>
            <a:r>
              <a:rPr lang="fr-FR" err="1"/>
              <a:t>Definition</a:t>
            </a:r>
            <a:r>
              <a:rPr lang="fr-FR"/>
              <a:t> of </a:t>
            </a:r>
            <a:r>
              <a:rPr lang="fr-FR" err="1"/>
              <a:t>citizen</a:t>
            </a:r>
            <a:r>
              <a:rPr lang="fr-FR"/>
              <a:t> participation</a:t>
            </a:r>
          </a:p>
        </p:txBody>
      </p:sp>
      <p:sp>
        <p:nvSpPr>
          <p:cNvPr id="6" name="Text Placeholder 5">
            <a:extLst>
              <a:ext uri="{FF2B5EF4-FFF2-40B4-BE49-F238E27FC236}">
                <a16:creationId xmlns:a16="http://schemas.microsoft.com/office/drawing/2014/main" id="{BE4281B0-A3C8-D939-D052-63C15A188DD2}"/>
              </a:ext>
            </a:extLst>
          </p:cNvPr>
          <p:cNvSpPr>
            <a:spLocks noGrp="1"/>
          </p:cNvSpPr>
          <p:nvPr>
            <p:ph type="body" sz="quarter" idx="17"/>
          </p:nvPr>
        </p:nvSpPr>
        <p:spPr>
          <a:xfrm>
            <a:off x="6235880" y="882480"/>
            <a:ext cx="5440183" cy="511175"/>
          </a:xfrm>
        </p:spPr>
        <p:txBody>
          <a:bodyPr/>
          <a:lstStyle/>
          <a:p>
            <a:r>
              <a:rPr lang="fr-FR"/>
              <a:t>Key Figures on Participation and Trust</a:t>
            </a:r>
          </a:p>
        </p:txBody>
      </p:sp>
      <p:sp>
        <p:nvSpPr>
          <p:cNvPr id="7" name="Slide Number Placeholder 6">
            <a:extLst>
              <a:ext uri="{FF2B5EF4-FFF2-40B4-BE49-F238E27FC236}">
                <a16:creationId xmlns:a16="http://schemas.microsoft.com/office/drawing/2014/main" id="{CC3E3D47-E125-BB21-FEDA-6BD74E9E7440}"/>
              </a:ext>
            </a:extLst>
          </p:cNvPr>
          <p:cNvSpPr>
            <a:spLocks noGrp="1"/>
          </p:cNvSpPr>
          <p:nvPr>
            <p:ph type="sldNum" sz="quarter" idx="20"/>
          </p:nvPr>
        </p:nvSpPr>
        <p:spPr/>
        <p:txBody>
          <a:bodyPr/>
          <a:lstStyle/>
          <a:p>
            <a:fld id="{A36EBB71-1AEC-4D92-8A51-969FF0A7CB17}" type="slidenum">
              <a:rPr lang="en-GB" smtClean="0"/>
              <a:pPr/>
              <a:t>2</a:t>
            </a:fld>
            <a:endParaRPr lang="en-GB"/>
          </a:p>
        </p:txBody>
      </p:sp>
      <p:sp>
        <p:nvSpPr>
          <p:cNvPr id="9" name="Content Placeholder 8">
            <a:extLst>
              <a:ext uri="{FF2B5EF4-FFF2-40B4-BE49-F238E27FC236}">
                <a16:creationId xmlns:a16="http://schemas.microsoft.com/office/drawing/2014/main" id="{1F7DB1D7-36D4-EC0A-15F0-CF54C20B9EA9}"/>
              </a:ext>
            </a:extLst>
          </p:cNvPr>
          <p:cNvSpPr>
            <a:spLocks noGrp="1"/>
          </p:cNvSpPr>
          <p:nvPr>
            <p:ph idx="21"/>
          </p:nvPr>
        </p:nvSpPr>
        <p:spPr>
          <a:xfrm>
            <a:off x="515938" y="3535026"/>
            <a:ext cx="5439505" cy="2328155"/>
          </a:xfrm>
        </p:spPr>
        <p:txBody>
          <a:bodyPr>
            <a:normAutofit fontScale="92500" lnSpcReduction="20000"/>
          </a:bodyPr>
          <a:lstStyle/>
          <a:p>
            <a:pPr marL="0" indent="0">
              <a:buNone/>
            </a:pPr>
            <a:r>
              <a:rPr lang="en-GB" sz="1900" b="1"/>
              <a:t>Intrinsic benefits</a:t>
            </a:r>
          </a:p>
          <a:p>
            <a:pPr>
              <a:buFont typeface="Wingdings" panose="05000000000000000000" pitchFamily="2" charset="2"/>
              <a:buChar char="Ø"/>
            </a:pPr>
            <a:r>
              <a:rPr lang="en-GB" sz="1900"/>
              <a:t>Fostering </a:t>
            </a:r>
            <a:r>
              <a:rPr lang="en-US" sz="1900"/>
              <a:t>citizens’ sense of political influence</a:t>
            </a:r>
          </a:p>
          <a:p>
            <a:pPr>
              <a:buFont typeface="Wingdings" panose="05000000000000000000" pitchFamily="2" charset="2"/>
              <a:buChar char="Ø"/>
            </a:pPr>
            <a:r>
              <a:rPr lang="en-US" sz="1900"/>
              <a:t>More democratic legitimacy of decision-making processes </a:t>
            </a:r>
          </a:p>
          <a:p>
            <a:pPr>
              <a:buFont typeface="Wingdings" panose="05000000000000000000" pitchFamily="2" charset="2"/>
              <a:buChar char="Ø"/>
            </a:pPr>
            <a:r>
              <a:rPr lang="en-US" sz="1900"/>
              <a:t>Build trust in government. </a:t>
            </a:r>
          </a:p>
          <a:p>
            <a:pPr marL="0" indent="0">
              <a:buNone/>
            </a:pPr>
            <a:r>
              <a:rPr lang="en-GB" sz="1900" b="1"/>
              <a:t>Instrumental benefits</a:t>
            </a:r>
          </a:p>
          <a:p>
            <a:pPr>
              <a:buFont typeface="Wingdings" panose="05000000000000000000" pitchFamily="2" charset="2"/>
              <a:buChar char="Ø"/>
            </a:pPr>
            <a:r>
              <a:rPr lang="en-US" sz="1900"/>
              <a:t>Improved policy effectiveness and efficiency </a:t>
            </a:r>
          </a:p>
          <a:p>
            <a:pPr>
              <a:buFont typeface="Wingdings" panose="05000000000000000000" pitchFamily="2" charset="2"/>
              <a:buChar char="Ø"/>
            </a:pPr>
            <a:r>
              <a:rPr lang="en-US" sz="1900"/>
              <a:t>Increased policy acceptance by citizens</a:t>
            </a:r>
          </a:p>
          <a:p>
            <a:pPr marL="0" indent="0">
              <a:buNone/>
            </a:pPr>
            <a:endParaRPr lang="en-GB"/>
          </a:p>
          <a:p>
            <a:endParaRPr lang="fr-FR"/>
          </a:p>
        </p:txBody>
      </p:sp>
      <p:sp>
        <p:nvSpPr>
          <p:cNvPr id="11" name="Text Placeholder 10">
            <a:extLst>
              <a:ext uri="{FF2B5EF4-FFF2-40B4-BE49-F238E27FC236}">
                <a16:creationId xmlns:a16="http://schemas.microsoft.com/office/drawing/2014/main" id="{A8F2A156-8D27-EA00-1D4F-CD148D6C45AC}"/>
              </a:ext>
            </a:extLst>
          </p:cNvPr>
          <p:cNvSpPr>
            <a:spLocks noGrp="1"/>
          </p:cNvSpPr>
          <p:nvPr>
            <p:ph type="body" sz="quarter" idx="23"/>
          </p:nvPr>
        </p:nvSpPr>
        <p:spPr>
          <a:xfrm>
            <a:off x="515931" y="2938891"/>
            <a:ext cx="5439847" cy="544682"/>
          </a:xfrm>
        </p:spPr>
        <p:txBody>
          <a:bodyPr/>
          <a:lstStyle/>
          <a:p>
            <a:r>
              <a:rPr lang="fr-FR" err="1"/>
              <a:t>Benefits</a:t>
            </a:r>
            <a:r>
              <a:rPr lang="fr-FR"/>
              <a:t> of </a:t>
            </a:r>
            <a:r>
              <a:rPr lang="fr-FR" err="1"/>
              <a:t>citizen</a:t>
            </a:r>
            <a:r>
              <a:rPr lang="fr-FR"/>
              <a:t> participation</a:t>
            </a:r>
          </a:p>
        </p:txBody>
      </p:sp>
      <p:sp>
        <p:nvSpPr>
          <p:cNvPr id="15" name="Content Placeholder 8">
            <a:extLst>
              <a:ext uri="{FF2B5EF4-FFF2-40B4-BE49-F238E27FC236}">
                <a16:creationId xmlns:a16="http://schemas.microsoft.com/office/drawing/2014/main" id="{C834978D-7607-5E2E-CB40-B54AC939C500}"/>
              </a:ext>
            </a:extLst>
          </p:cNvPr>
          <p:cNvSpPr txBox="1">
            <a:spLocks/>
          </p:cNvSpPr>
          <p:nvPr/>
        </p:nvSpPr>
        <p:spPr>
          <a:xfrm>
            <a:off x="6235880" y="1552542"/>
            <a:ext cx="5439505" cy="1061209"/>
          </a:xfrm>
          <a:prstGeom prst="rect">
            <a:avLst/>
          </a:prstGeom>
        </p:spPr>
        <p:txBody>
          <a:bodyPr>
            <a:normAutofit/>
          </a:bodyPr>
          <a:lstStyle>
            <a:lvl1pPr marL="342900" indent="-342900" algn="l" defTabSz="914400" rtl="0" eaLnBrk="1" latinLnBrk="0" hangingPunct="1">
              <a:lnSpc>
                <a:spcPct val="90000"/>
              </a:lnSpc>
              <a:spcBef>
                <a:spcPts val="1000"/>
              </a:spcBef>
              <a:buClr>
                <a:schemeClr val="accent1"/>
              </a:buClr>
              <a:buSzPct val="80000"/>
              <a:buFont typeface="Bahnschrift SemiBold SemiConden" panose="020B0502040204020203" pitchFamily="34" charset="0"/>
              <a:buChar char="&gt;"/>
              <a:defRPr sz="1600" b="0" kern="1200">
                <a:solidFill>
                  <a:schemeClr val="tx1"/>
                </a:solidFill>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1" kern="1200">
                <a:solidFill>
                  <a:schemeClr val="tx1">
                    <a:lumMod val="65000"/>
                    <a:lumOff val="35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Bahnschrift SemiBold SemiConden" panose="020B0502040204020203" pitchFamily="34" charset="0"/>
              <a:buNone/>
            </a:pPr>
            <a:r>
              <a:rPr lang="en-GB" sz="1800"/>
              <a:t>The perception of political agency is the strongest driver of trust in government. </a:t>
            </a:r>
          </a:p>
          <a:p>
            <a:pPr marL="0" indent="0">
              <a:buFont typeface="Bahnschrift SemiBold SemiConden" panose="020B0502040204020203" pitchFamily="34" charset="0"/>
              <a:buNone/>
            </a:pPr>
            <a:endParaRPr lang="en-GB"/>
          </a:p>
          <a:p>
            <a:endParaRPr lang="fr-FR"/>
          </a:p>
        </p:txBody>
      </p:sp>
    </p:spTree>
    <p:extLst>
      <p:ext uri="{BB962C8B-B14F-4D97-AF65-F5344CB8AC3E}">
        <p14:creationId xmlns:p14="http://schemas.microsoft.com/office/powerpoint/2010/main" val="1280652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EFBE6A1-F275-6184-B3CB-F578261EF893}"/>
              </a:ext>
            </a:extLst>
          </p:cNvPr>
          <p:cNvSpPr>
            <a:spLocks noGrp="1"/>
          </p:cNvSpPr>
          <p:nvPr>
            <p:ph type="body" sz="quarter" idx="14"/>
          </p:nvPr>
        </p:nvSpPr>
        <p:spPr>
          <a:xfrm>
            <a:off x="4309703" y="2729858"/>
            <a:ext cx="3419188" cy="1398284"/>
          </a:xfrm>
        </p:spPr>
        <p:txBody>
          <a:bodyPr>
            <a:normAutofit fontScale="92500"/>
          </a:bodyPr>
          <a:lstStyle/>
          <a:p>
            <a:pPr algn="ctr"/>
            <a:r>
              <a:rPr lang="fr-FR" sz="6000" dirty="0" err="1"/>
              <a:t>Thank</a:t>
            </a:r>
            <a:r>
              <a:rPr lang="fr-FR" sz="6000" dirty="0"/>
              <a:t> </a:t>
            </a:r>
            <a:r>
              <a:rPr lang="fr-FR" sz="6000" dirty="0" err="1"/>
              <a:t>you</a:t>
            </a:r>
            <a:r>
              <a:rPr lang="fr-FR" sz="6000" dirty="0"/>
              <a:t>!</a:t>
            </a:r>
          </a:p>
        </p:txBody>
      </p:sp>
      <p:sp>
        <p:nvSpPr>
          <p:cNvPr id="5" name="Slide Number Placeholder 4">
            <a:extLst>
              <a:ext uri="{FF2B5EF4-FFF2-40B4-BE49-F238E27FC236}">
                <a16:creationId xmlns:a16="http://schemas.microsoft.com/office/drawing/2014/main" id="{F5F6D1F7-3393-9D9C-8334-7CBD99634D8C}"/>
              </a:ext>
            </a:extLst>
          </p:cNvPr>
          <p:cNvSpPr>
            <a:spLocks noGrp="1"/>
          </p:cNvSpPr>
          <p:nvPr>
            <p:ph type="sldNum" sz="quarter" idx="4294967295"/>
          </p:nvPr>
        </p:nvSpPr>
        <p:spPr>
          <a:xfrm>
            <a:off x="9448800" y="6492875"/>
            <a:ext cx="2743200" cy="365125"/>
          </a:xfrm>
        </p:spPr>
        <p:txBody>
          <a:bodyPr/>
          <a:lstStyle/>
          <a:p>
            <a:fld id="{C2DD847F-54FF-49EE-A415-0991B917EF05}" type="slidenum">
              <a:rPr lang="en-US" smtClean="0"/>
              <a:t>20</a:t>
            </a:fld>
            <a:endParaRPr lang="en-US"/>
          </a:p>
        </p:txBody>
      </p:sp>
      <p:sp>
        <p:nvSpPr>
          <p:cNvPr id="8" name="Title 1">
            <a:extLst>
              <a:ext uri="{FF2B5EF4-FFF2-40B4-BE49-F238E27FC236}">
                <a16:creationId xmlns:a16="http://schemas.microsoft.com/office/drawing/2014/main" id="{E6B9C022-A857-0CA0-A787-930C85ADE8BB}"/>
              </a:ext>
            </a:extLst>
          </p:cNvPr>
          <p:cNvSpPr txBox="1">
            <a:spLocks/>
          </p:cNvSpPr>
          <p:nvPr/>
        </p:nvSpPr>
        <p:spPr>
          <a:xfrm>
            <a:off x="269409" y="5277153"/>
            <a:ext cx="6428870" cy="139828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905256"/>
            <a:r>
              <a:rPr lang="en-US" sz="1600" b="1" dirty="0">
                <a:solidFill>
                  <a:srgbClr val="07809F"/>
                </a:solidFill>
              </a:rPr>
              <a:t>Giulia Cibrario</a:t>
            </a:r>
          </a:p>
          <a:p>
            <a:pPr defTabSz="905256"/>
            <a:r>
              <a:rPr lang="en-US" sz="1200" dirty="0"/>
              <a:t>Policy Analyst</a:t>
            </a:r>
            <a:br>
              <a:rPr lang="en-US" sz="1200" dirty="0"/>
            </a:br>
            <a:r>
              <a:rPr lang="en-US" sz="1200" dirty="0"/>
              <a:t>OECD Public Governance Directorate</a:t>
            </a:r>
          </a:p>
          <a:p>
            <a:pPr defTabSz="905256"/>
            <a:r>
              <a:rPr lang="en-US" sz="1200" dirty="0"/>
              <a:t>giulia.cibrario@oecd.org</a:t>
            </a:r>
          </a:p>
          <a:p>
            <a:pPr defTabSz="905256"/>
            <a:r>
              <a:rPr lang="en-US" sz="1200" dirty="0"/>
              <a:t>citizenparticipation@oecd.org</a:t>
            </a:r>
          </a:p>
        </p:txBody>
      </p:sp>
    </p:spTree>
    <p:extLst>
      <p:ext uri="{BB962C8B-B14F-4D97-AF65-F5344CB8AC3E}">
        <p14:creationId xmlns:p14="http://schemas.microsoft.com/office/powerpoint/2010/main" val="42926163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0B6029-F444-73A2-45A8-3065E119D087}"/>
              </a:ext>
            </a:extLst>
          </p:cNvPr>
          <p:cNvSpPr>
            <a:spLocks noGrp="1"/>
          </p:cNvSpPr>
          <p:nvPr>
            <p:ph type="sldNum" sz="quarter" idx="12"/>
          </p:nvPr>
        </p:nvSpPr>
        <p:spPr/>
        <p:txBody>
          <a:bodyPr/>
          <a:lstStyle/>
          <a:p>
            <a:fld id="{A36EBB71-1AEC-4D92-8A51-969FF0A7CB17}" type="slidenum">
              <a:rPr lang="en-GB" noProof="0" smtClean="0"/>
              <a:pPr/>
              <a:t>3</a:t>
            </a:fld>
            <a:endParaRPr lang="en-GB" noProof="0"/>
          </a:p>
        </p:txBody>
      </p:sp>
      <p:sp>
        <p:nvSpPr>
          <p:cNvPr id="3" name="Text Placeholder 2">
            <a:extLst>
              <a:ext uri="{FF2B5EF4-FFF2-40B4-BE49-F238E27FC236}">
                <a16:creationId xmlns:a16="http://schemas.microsoft.com/office/drawing/2014/main" id="{6AED4D7C-4CA2-5528-CAFB-BAF8E7B61963}"/>
              </a:ext>
            </a:extLst>
          </p:cNvPr>
          <p:cNvSpPr>
            <a:spLocks noGrp="1"/>
          </p:cNvSpPr>
          <p:nvPr>
            <p:ph type="body" sz="quarter" idx="13"/>
          </p:nvPr>
        </p:nvSpPr>
        <p:spPr/>
        <p:txBody>
          <a:bodyPr/>
          <a:lstStyle/>
          <a:p>
            <a:r>
              <a:rPr lang="en-US" dirty="0"/>
              <a:t>What is citizen participation and why does it matter?</a:t>
            </a:r>
          </a:p>
        </p:txBody>
      </p:sp>
      <p:pic>
        <p:nvPicPr>
          <p:cNvPr id="6" name="Picture 5">
            <a:extLst>
              <a:ext uri="{FF2B5EF4-FFF2-40B4-BE49-F238E27FC236}">
                <a16:creationId xmlns:a16="http://schemas.microsoft.com/office/drawing/2014/main" id="{1C513492-C30F-C948-67D8-A3121435634D}"/>
              </a:ext>
            </a:extLst>
          </p:cNvPr>
          <p:cNvPicPr>
            <a:picLocks noChangeAspect="1"/>
          </p:cNvPicPr>
          <p:nvPr/>
        </p:nvPicPr>
        <p:blipFill>
          <a:blip r:embed="rId2"/>
          <a:stretch>
            <a:fillRect/>
          </a:stretch>
        </p:blipFill>
        <p:spPr>
          <a:xfrm>
            <a:off x="2056772" y="824178"/>
            <a:ext cx="7496803" cy="5209643"/>
          </a:xfrm>
          <a:prstGeom prst="rect">
            <a:avLst/>
          </a:prstGeom>
        </p:spPr>
      </p:pic>
      <p:sp>
        <p:nvSpPr>
          <p:cNvPr id="7" name="Circle: Hollow 6">
            <a:extLst>
              <a:ext uri="{FF2B5EF4-FFF2-40B4-BE49-F238E27FC236}">
                <a16:creationId xmlns:a16="http://schemas.microsoft.com/office/drawing/2014/main" id="{A3670D4A-9AD0-A115-DB0A-E91FDB246A36}"/>
              </a:ext>
            </a:extLst>
          </p:cNvPr>
          <p:cNvSpPr/>
          <p:nvPr/>
        </p:nvSpPr>
        <p:spPr>
          <a:xfrm>
            <a:off x="7191375" y="3543299"/>
            <a:ext cx="727833" cy="727833"/>
          </a:xfrm>
          <a:prstGeom prst="donut">
            <a:avLst>
              <a:gd name="adj" fmla="val 6739"/>
            </a:avLst>
          </a:prstGeom>
          <a:solidFill>
            <a:srgbClr val="006E5E"/>
          </a:solidFill>
          <a:ln>
            <a:solidFill>
              <a:srgbClr val="006E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TextBox 8">
            <a:extLst>
              <a:ext uri="{FF2B5EF4-FFF2-40B4-BE49-F238E27FC236}">
                <a16:creationId xmlns:a16="http://schemas.microsoft.com/office/drawing/2014/main" id="{417262E1-4340-92AD-A39E-DC23EB04D2DB}"/>
              </a:ext>
            </a:extLst>
          </p:cNvPr>
          <p:cNvSpPr txBox="1"/>
          <p:nvPr/>
        </p:nvSpPr>
        <p:spPr>
          <a:xfrm>
            <a:off x="2276475" y="6123541"/>
            <a:ext cx="6096000" cy="307777"/>
          </a:xfrm>
          <a:prstGeom prst="rect">
            <a:avLst/>
          </a:prstGeom>
          <a:noFill/>
        </p:spPr>
        <p:txBody>
          <a:bodyPr wrap="square">
            <a:spAutoFit/>
          </a:bodyPr>
          <a:lstStyle/>
          <a:p>
            <a:r>
              <a:rPr lang="en-US" sz="1400" dirty="0"/>
              <a:t>Source: OECD Trust Survey 2023</a:t>
            </a:r>
            <a:endParaRPr lang="fr-FR" sz="1400" dirty="0"/>
          </a:p>
        </p:txBody>
      </p:sp>
    </p:spTree>
    <p:extLst>
      <p:ext uri="{BB962C8B-B14F-4D97-AF65-F5344CB8AC3E}">
        <p14:creationId xmlns:p14="http://schemas.microsoft.com/office/powerpoint/2010/main" val="3696997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FE1FA6-CFEC-2472-C0CA-742F2FA07DFA}"/>
              </a:ext>
            </a:extLst>
          </p:cNvPr>
          <p:cNvSpPr>
            <a:spLocks noGrp="1"/>
          </p:cNvSpPr>
          <p:nvPr>
            <p:ph type="sldNum" sz="quarter" idx="12"/>
          </p:nvPr>
        </p:nvSpPr>
        <p:spPr>
          <a:xfrm>
            <a:off x="9240621" y="6492873"/>
            <a:ext cx="2743200" cy="365125"/>
          </a:xfrm>
        </p:spPr>
        <p:txBody>
          <a:bodyPr vert="horz" lIns="91440" tIns="45720" rIns="91440" bIns="45720" rtlCol="0" anchor="ctr">
            <a:normAutofit/>
          </a:bodyPr>
          <a:lstStyle/>
          <a:p>
            <a:pPr>
              <a:spcAft>
                <a:spcPts val="600"/>
              </a:spcAft>
            </a:pPr>
            <a:fld id="{A36EBB71-1AEC-4D92-8A51-969FF0A7CB17}" type="slidenum">
              <a:rPr lang="en-GB" smtClean="0"/>
              <a:pPr>
                <a:spcAft>
                  <a:spcPts val="600"/>
                </a:spcAft>
              </a:pPr>
              <a:t>4</a:t>
            </a:fld>
            <a:endParaRPr lang="en-GB"/>
          </a:p>
        </p:txBody>
      </p:sp>
      <p:sp>
        <p:nvSpPr>
          <p:cNvPr id="7" name="Text Placeholder 2">
            <a:extLst>
              <a:ext uri="{FF2B5EF4-FFF2-40B4-BE49-F238E27FC236}">
                <a16:creationId xmlns:a16="http://schemas.microsoft.com/office/drawing/2014/main" id="{345A9CE8-8D68-6521-638C-F711C7693DFB}"/>
              </a:ext>
            </a:extLst>
          </p:cNvPr>
          <p:cNvSpPr txBox="1">
            <a:spLocks/>
          </p:cNvSpPr>
          <p:nvPr/>
        </p:nvSpPr>
        <p:spPr>
          <a:xfrm>
            <a:off x="678360" y="135266"/>
            <a:ext cx="11311642" cy="416620"/>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lumMod val="65000"/>
                    <a:lumOff val="35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200" b="1" kern="1200" dirty="0">
                <a:latin typeface="Arial Narrow" panose="020B0606020202030204" pitchFamily="34" charset="0"/>
                <a:ea typeface="+mn-ea"/>
                <a:cs typeface="+mn-cs"/>
              </a:rPr>
              <a:t>OECD Guidelines for Citizen Participation Processes</a:t>
            </a:r>
          </a:p>
        </p:txBody>
      </p:sp>
      <p:pic>
        <p:nvPicPr>
          <p:cNvPr id="9" name="Picture 2" descr="Diagram&#10;&#10;Description automatically generated">
            <a:extLst>
              <a:ext uri="{FF2B5EF4-FFF2-40B4-BE49-F238E27FC236}">
                <a16:creationId xmlns:a16="http://schemas.microsoft.com/office/drawing/2014/main" id="{EFC6042B-F3C1-B9C6-B0B4-050ADBBD575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1291" y="908050"/>
            <a:ext cx="3954748" cy="5473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3DCC252-59C2-9DF9-418F-6FEF98429135}"/>
              </a:ext>
            </a:extLst>
          </p:cNvPr>
          <p:cNvSpPr txBox="1"/>
          <p:nvPr/>
        </p:nvSpPr>
        <p:spPr>
          <a:xfrm>
            <a:off x="515938" y="908050"/>
            <a:ext cx="6524199" cy="5473700"/>
          </a:xfrm>
          <a:prstGeom prst="rect">
            <a:avLst/>
          </a:prstGeom>
        </p:spPr>
        <p:txBody>
          <a:bodyPr lIns="180000" tIns="180000" rIns="180000" bIns="180000" anchor="ctr" anchorCtr="0">
            <a:normAutofit/>
          </a:bodyPr>
          <a:lstStyle/>
          <a:p>
            <a:pPr marR="0" fontAlgn="auto">
              <a:lnSpc>
                <a:spcPct val="90000"/>
              </a:lnSpc>
              <a:spcBef>
                <a:spcPts val="1000"/>
              </a:spcBef>
              <a:spcAft>
                <a:spcPts val="0"/>
              </a:spcAft>
              <a:buClr>
                <a:schemeClr val="accent1"/>
              </a:buClr>
              <a:buSzPct val="80000"/>
              <a:tabLst/>
              <a:defRPr/>
            </a:pPr>
            <a:r>
              <a:rPr lang="en-GB" b="1" baseline="0" dirty="0">
                <a:solidFill>
                  <a:srgbClr val="0D3657"/>
                </a:solidFill>
                <a:latin typeface="+mj-lt"/>
              </a:rPr>
              <a:t>The OECD Guidelines for Citizen Participation Processes provide policymakers and practitioners with practical, implementation-oriented guidance on the design, implementation, evaluation, and institutionalisation of citizen participation in policymaking.</a:t>
            </a:r>
          </a:p>
          <a:p>
            <a:pPr marL="228600" marR="0" indent="-228600" fontAlgn="auto">
              <a:lnSpc>
                <a:spcPct val="90000"/>
              </a:lnSpc>
              <a:spcBef>
                <a:spcPts val="600"/>
              </a:spcBef>
              <a:spcAft>
                <a:spcPts val="600"/>
              </a:spcAft>
              <a:buClr>
                <a:schemeClr val="accent1"/>
              </a:buClr>
              <a:buSzPct val="80000"/>
              <a:buFont typeface="Bahnschrift SemiBold SemiConden" panose="020B0502040204020203" pitchFamily="34" charset="0"/>
              <a:buChar char="&gt;"/>
              <a:tabLst/>
              <a:defRPr/>
            </a:pPr>
            <a:r>
              <a:rPr lang="en-GB" baseline="0" dirty="0">
                <a:solidFill>
                  <a:schemeClr val="tx1">
                    <a:lumMod val="75000"/>
                  </a:schemeClr>
                </a:solidFill>
                <a:latin typeface="+mj-lt"/>
              </a:rPr>
              <a:t>Outlines 10-step implementation plan</a:t>
            </a:r>
          </a:p>
          <a:p>
            <a:pPr marL="228600" marR="0" indent="-228600" fontAlgn="auto">
              <a:lnSpc>
                <a:spcPct val="90000"/>
              </a:lnSpc>
              <a:spcBef>
                <a:spcPts val="600"/>
              </a:spcBef>
              <a:spcAft>
                <a:spcPts val="600"/>
              </a:spcAft>
              <a:buClr>
                <a:schemeClr val="accent1"/>
              </a:buClr>
              <a:buSzPct val="80000"/>
              <a:buFont typeface="Bahnschrift SemiBold SemiConden" panose="020B0502040204020203" pitchFamily="34" charset="0"/>
              <a:buChar char="&gt;"/>
              <a:tabLst/>
              <a:defRPr/>
            </a:pPr>
            <a:r>
              <a:rPr lang="en-GB" baseline="0" dirty="0">
                <a:solidFill>
                  <a:schemeClr val="tx1">
                    <a:lumMod val="75000"/>
                  </a:schemeClr>
                </a:solidFill>
                <a:latin typeface="+mj-lt"/>
              </a:rPr>
              <a:t>Aimed at all levels of government​</a:t>
            </a:r>
          </a:p>
          <a:p>
            <a:pPr marL="228600" marR="0" indent="-228600" fontAlgn="auto">
              <a:lnSpc>
                <a:spcPct val="90000"/>
              </a:lnSpc>
              <a:spcBef>
                <a:spcPts val="600"/>
              </a:spcBef>
              <a:spcAft>
                <a:spcPts val="600"/>
              </a:spcAft>
              <a:buClr>
                <a:schemeClr val="accent1"/>
              </a:buClr>
              <a:buSzPct val="80000"/>
              <a:buFont typeface="Bahnschrift SemiBold SemiConden" panose="020B0502040204020203" pitchFamily="34" charset="0"/>
              <a:buChar char="&gt;"/>
              <a:tabLst/>
              <a:defRPr/>
            </a:pPr>
            <a:r>
              <a:rPr lang="en-GB" baseline="0" dirty="0">
                <a:solidFill>
                  <a:schemeClr val="tx1">
                    <a:lumMod val="75000"/>
                  </a:schemeClr>
                </a:solidFill>
                <a:latin typeface="+mj-lt"/>
              </a:rPr>
              <a:t>Focused on citizen rather than stakeholder participation</a:t>
            </a:r>
          </a:p>
          <a:p>
            <a:pPr marL="228600" marR="0" indent="-228600" fontAlgn="auto">
              <a:lnSpc>
                <a:spcPct val="90000"/>
              </a:lnSpc>
              <a:spcBef>
                <a:spcPts val="600"/>
              </a:spcBef>
              <a:spcAft>
                <a:spcPts val="600"/>
              </a:spcAft>
              <a:buClr>
                <a:schemeClr val="accent1"/>
              </a:buClr>
              <a:buSzPct val="80000"/>
              <a:buFont typeface="Bahnschrift SemiBold SemiConden" panose="020B0502040204020203" pitchFamily="34" charset="0"/>
              <a:buChar char="&gt;"/>
              <a:tabLst/>
              <a:defRPr/>
            </a:pPr>
            <a:r>
              <a:rPr lang="en-GB" dirty="0">
                <a:solidFill>
                  <a:schemeClr val="tx1">
                    <a:lumMod val="75000"/>
                  </a:schemeClr>
                </a:solidFill>
                <a:latin typeface="+mj-lt"/>
              </a:rPr>
              <a:t>Provides in-depth guidance on 8 citizen participation methods: </a:t>
            </a:r>
          </a:p>
          <a:p>
            <a:pPr marL="228600" marR="0" indent="-228600" fontAlgn="auto">
              <a:lnSpc>
                <a:spcPct val="90000"/>
              </a:lnSpc>
              <a:spcBef>
                <a:spcPts val="600"/>
              </a:spcBef>
              <a:spcAft>
                <a:spcPts val="600"/>
              </a:spcAft>
              <a:buClr>
                <a:schemeClr val="accent1"/>
              </a:buClr>
              <a:buSzPct val="80000"/>
              <a:buFont typeface="Bahnschrift SemiBold SemiConden" panose="020B0502040204020203" pitchFamily="34" charset="0"/>
              <a:buChar char="&gt;"/>
              <a:tabLst/>
              <a:defRPr/>
            </a:pPr>
            <a:endParaRPr lang="en-GB" baseline="0" dirty="0">
              <a:solidFill>
                <a:schemeClr val="tx1">
                  <a:lumMod val="75000"/>
                </a:schemeClr>
              </a:solidFill>
              <a:latin typeface="+mj-lt"/>
            </a:endParaRPr>
          </a:p>
          <a:p>
            <a:pPr marL="228600" marR="0" indent="-228600" fontAlgn="auto">
              <a:lnSpc>
                <a:spcPct val="90000"/>
              </a:lnSpc>
              <a:spcBef>
                <a:spcPts val="600"/>
              </a:spcBef>
              <a:spcAft>
                <a:spcPts val="600"/>
              </a:spcAft>
              <a:buClr>
                <a:schemeClr val="accent1"/>
              </a:buClr>
              <a:buSzPct val="80000"/>
              <a:buFont typeface="Bahnschrift SemiBold SemiConden" panose="020B0502040204020203" pitchFamily="34" charset="0"/>
              <a:buChar char="&gt;"/>
              <a:tabLst/>
              <a:defRPr/>
            </a:pPr>
            <a:endParaRPr lang="en-GB" dirty="0">
              <a:solidFill>
                <a:schemeClr val="tx1">
                  <a:lumMod val="75000"/>
                </a:schemeClr>
              </a:solidFill>
              <a:latin typeface="+mj-lt"/>
            </a:endParaRPr>
          </a:p>
          <a:p>
            <a:pPr marL="228600" marR="0" indent="-228600" fontAlgn="auto">
              <a:lnSpc>
                <a:spcPct val="90000"/>
              </a:lnSpc>
              <a:spcBef>
                <a:spcPts val="600"/>
              </a:spcBef>
              <a:spcAft>
                <a:spcPts val="600"/>
              </a:spcAft>
              <a:buClr>
                <a:schemeClr val="accent1"/>
              </a:buClr>
              <a:buSzPct val="80000"/>
              <a:buFont typeface="Bahnschrift SemiBold SemiConden" panose="020B0502040204020203" pitchFamily="34" charset="0"/>
              <a:buChar char="&gt;"/>
              <a:tabLst/>
              <a:defRPr/>
            </a:pPr>
            <a:endParaRPr lang="en-GB" baseline="0" dirty="0">
              <a:solidFill>
                <a:schemeClr val="tx1">
                  <a:lumMod val="75000"/>
                </a:schemeClr>
              </a:solidFill>
              <a:latin typeface="+mj-lt"/>
            </a:endParaRPr>
          </a:p>
          <a:p>
            <a:pPr marL="228600" marR="0" indent="-228600" fontAlgn="auto">
              <a:lnSpc>
                <a:spcPct val="90000"/>
              </a:lnSpc>
              <a:spcBef>
                <a:spcPts val="600"/>
              </a:spcBef>
              <a:spcAft>
                <a:spcPts val="600"/>
              </a:spcAft>
              <a:buClr>
                <a:schemeClr val="accent1"/>
              </a:buClr>
              <a:buSzPct val="80000"/>
              <a:buFont typeface="Bahnschrift SemiBold SemiConden" panose="020B0502040204020203" pitchFamily="34" charset="0"/>
              <a:buChar char="&gt;"/>
              <a:tabLst/>
              <a:defRPr/>
            </a:pPr>
            <a:endParaRPr lang="en-GB" baseline="0" dirty="0">
              <a:solidFill>
                <a:schemeClr val="tx1">
                  <a:lumMod val="75000"/>
                </a:schemeClr>
              </a:solidFill>
              <a:latin typeface="+mj-lt"/>
            </a:endParaRPr>
          </a:p>
          <a:p>
            <a:pPr marL="228600" marR="0" indent="-228600" fontAlgn="auto">
              <a:lnSpc>
                <a:spcPct val="90000"/>
              </a:lnSpc>
              <a:spcBef>
                <a:spcPts val="600"/>
              </a:spcBef>
              <a:spcAft>
                <a:spcPts val="600"/>
              </a:spcAft>
              <a:buClr>
                <a:schemeClr val="accent1"/>
              </a:buClr>
              <a:buSzPct val="80000"/>
              <a:buFont typeface="Bahnschrift SemiBold SemiConden" panose="020B0502040204020203" pitchFamily="34" charset="0"/>
              <a:buChar char="&gt;"/>
              <a:tabLst/>
              <a:defRPr/>
            </a:pPr>
            <a:r>
              <a:rPr lang="en-GB" baseline="0" dirty="0">
                <a:solidFill>
                  <a:schemeClr val="tx1">
                    <a:lumMod val="75000"/>
                  </a:schemeClr>
                </a:solidFill>
                <a:latin typeface="+mj-lt"/>
              </a:rPr>
              <a:t>Includes examples from 15+ countries​</a:t>
            </a:r>
          </a:p>
          <a:p>
            <a:pPr marL="228600" marR="0" indent="-228600" fontAlgn="auto">
              <a:lnSpc>
                <a:spcPct val="90000"/>
              </a:lnSpc>
              <a:spcBef>
                <a:spcPts val="600"/>
              </a:spcBef>
              <a:spcAft>
                <a:spcPts val="600"/>
              </a:spcAft>
              <a:buClr>
                <a:schemeClr val="accent1"/>
              </a:buClr>
              <a:buSzPct val="80000"/>
              <a:buFont typeface="Bahnschrift SemiBold SemiConden" panose="020B0502040204020203" pitchFamily="34" charset="0"/>
              <a:buChar char="&gt;"/>
              <a:tabLst/>
              <a:defRPr/>
            </a:pPr>
            <a:r>
              <a:rPr lang="en-GB" baseline="0" dirty="0">
                <a:solidFill>
                  <a:schemeClr val="tx1">
                    <a:lumMod val="75000"/>
                  </a:schemeClr>
                </a:solidFill>
                <a:latin typeface="+mj-lt"/>
              </a:rPr>
              <a:t>Outlines 9 Guiding Principles for Citizen Participation Processes</a:t>
            </a:r>
            <a:r>
              <a:rPr kumimoji="0" lang="en-GB" i="1" u="none" strike="noStrike" cap="none" spc="0" normalizeH="0" baseline="0" dirty="0">
                <a:ln>
                  <a:noFill/>
                </a:ln>
                <a:solidFill>
                  <a:schemeClr val="tx1">
                    <a:lumMod val="75000"/>
                  </a:schemeClr>
                </a:solidFill>
                <a:effectLst/>
                <a:uLnTx/>
                <a:uFillTx/>
                <a:latin typeface="+mj-lt"/>
              </a:rPr>
              <a:t>  </a:t>
            </a:r>
          </a:p>
        </p:txBody>
      </p:sp>
      <p:graphicFrame>
        <p:nvGraphicFramePr>
          <p:cNvPr id="12" name="Table 11">
            <a:extLst>
              <a:ext uri="{FF2B5EF4-FFF2-40B4-BE49-F238E27FC236}">
                <a16:creationId xmlns:a16="http://schemas.microsoft.com/office/drawing/2014/main" id="{A58890EB-DC43-AA0E-00D9-09FB315DE91E}"/>
              </a:ext>
            </a:extLst>
          </p:cNvPr>
          <p:cNvGraphicFramePr>
            <a:graphicFrameLocks noGrp="1"/>
          </p:cNvGraphicFramePr>
          <p:nvPr>
            <p:extLst>
              <p:ext uri="{D42A27DB-BD31-4B8C-83A1-F6EECF244321}">
                <p14:modId xmlns:p14="http://schemas.microsoft.com/office/powerpoint/2010/main" val="3067248833"/>
              </p:ext>
            </p:extLst>
          </p:nvPr>
        </p:nvGraphicFramePr>
        <p:xfrm>
          <a:off x="901102" y="3714750"/>
          <a:ext cx="4283075" cy="1798320"/>
        </p:xfrm>
        <a:graphic>
          <a:graphicData uri="http://schemas.openxmlformats.org/drawingml/2006/table">
            <a:tbl>
              <a:tblPr firstRow="1" bandRow="1">
                <a:tableStyleId>{2D5ABB26-0587-4C30-8999-92F81FD0307C}</a:tableStyleId>
              </a:tblPr>
              <a:tblGrid>
                <a:gridCol w="2126739">
                  <a:extLst>
                    <a:ext uri="{9D8B030D-6E8A-4147-A177-3AD203B41FA5}">
                      <a16:colId xmlns:a16="http://schemas.microsoft.com/office/drawing/2014/main" val="1317984788"/>
                    </a:ext>
                  </a:extLst>
                </a:gridCol>
                <a:gridCol w="2156336">
                  <a:extLst>
                    <a:ext uri="{9D8B030D-6E8A-4147-A177-3AD203B41FA5}">
                      <a16:colId xmlns:a16="http://schemas.microsoft.com/office/drawing/2014/main" val="3406935825"/>
                    </a:ext>
                  </a:extLst>
                </a:gridCol>
              </a:tblGrid>
              <a:tr h="1483360">
                <a:tc>
                  <a:txBody>
                    <a:bodyPr/>
                    <a:lstStyle/>
                    <a:p>
                      <a:pPr marL="342900" indent="-342900">
                        <a:buFont typeface="+mj-lt"/>
                        <a:buAutoNum type="arabicPeriod"/>
                      </a:pPr>
                      <a:r>
                        <a:rPr lang="fr-FR" sz="1400" dirty="0">
                          <a:solidFill>
                            <a:schemeClr val="tx1"/>
                          </a:solidFill>
                        </a:rPr>
                        <a:t>Data / Access to information</a:t>
                      </a:r>
                    </a:p>
                    <a:p>
                      <a:pPr marL="342900" indent="-342900">
                        <a:buFont typeface="+mj-lt"/>
                        <a:buAutoNum type="arabicPeriod"/>
                      </a:pPr>
                      <a:r>
                        <a:rPr lang="fr-FR" sz="1400" dirty="0" err="1">
                          <a:solidFill>
                            <a:schemeClr val="tx1"/>
                          </a:solidFill>
                        </a:rPr>
                        <a:t>Townhall</a:t>
                      </a:r>
                      <a:r>
                        <a:rPr lang="fr-FR" sz="1400" dirty="0">
                          <a:solidFill>
                            <a:schemeClr val="tx1"/>
                          </a:solidFill>
                        </a:rPr>
                        <a:t> meetings</a:t>
                      </a:r>
                    </a:p>
                    <a:p>
                      <a:pPr marL="342900" indent="-342900">
                        <a:buFont typeface="+mj-lt"/>
                        <a:buAutoNum type="arabicPeriod"/>
                      </a:pPr>
                      <a:r>
                        <a:rPr lang="fr-FR" sz="1400" dirty="0">
                          <a:solidFill>
                            <a:schemeClr val="tx1"/>
                          </a:solidFill>
                        </a:rPr>
                        <a:t>Public consultations</a:t>
                      </a:r>
                    </a:p>
                    <a:p>
                      <a:pPr marL="342900" indent="-342900">
                        <a:buFont typeface="+mj-lt"/>
                        <a:buAutoNum type="arabicPeriod"/>
                      </a:pPr>
                      <a:r>
                        <a:rPr lang="fr-FR" sz="1400" dirty="0">
                          <a:solidFill>
                            <a:schemeClr val="tx1"/>
                          </a:solidFill>
                        </a:rPr>
                        <a:t>Open innovation: crowdsourcing, </a:t>
                      </a:r>
                      <a:r>
                        <a:rPr lang="fr-FR" sz="1400" dirty="0" err="1">
                          <a:solidFill>
                            <a:schemeClr val="tx1"/>
                          </a:solidFill>
                        </a:rPr>
                        <a:t>hackatons</a:t>
                      </a:r>
                      <a:r>
                        <a:rPr lang="fr-FR" sz="1400" dirty="0">
                          <a:solidFill>
                            <a:schemeClr val="tx1"/>
                          </a:solidFill>
                        </a:rPr>
                        <a:t>, and public challenges</a:t>
                      </a:r>
                    </a:p>
                  </a:txBody>
                  <a:tcPr/>
                </a:tc>
                <a:tc>
                  <a:txBody>
                    <a:bodyPr/>
                    <a:lstStyle/>
                    <a:p>
                      <a:pPr marL="342900" indent="-342900">
                        <a:buFont typeface="+mj-lt"/>
                        <a:buAutoNum type="arabicPeriod" startAt="5"/>
                      </a:pPr>
                      <a:r>
                        <a:rPr lang="fr-FR" sz="1400" dirty="0">
                          <a:solidFill>
                            <a:schemeClr val="tx1"/>
                          </a:solidFill>
                        </a:rPr>
                        <a:t>Citizen Science</a:t>
                      </a:r>
                    </a:p>
                    <a:p>
                      <a:pPr marL="342900" indent="-342900">
                        <a:buFont typeface="+mj-lt"/>
                        <a:buAutoNum type="arabicPeriod" startAt="5"/>
                      </a:pPr>
                      <a:r>
                        <a:rPr lang="fr-FR" sz="1400" dirty="0">
                          <a:solidFill>
                            <a:schemeClr val="tx1"/>
                          </a:solidFill>
                        </a:rPr>
                        <a:t>Civic monitoring</a:t>
                      </a:r>
                    </a:p>
                    <a:p>
                      <a:pPr marL="342900" indent="-342900">
                        <a:buFont typeface="+mj-lt"/>
                        <a:buAutoNum type="arabicPeriod" startAt="5"/>
                      </a:pPr>
                      <a:r>
                        <a:rPr lang="fr-FR" sz="1400" dirty="0" err="1">
                          <a:solidFill>
                            <a:schemeClr val="tx1"/>
                          </a:solidFill>
                        </a:rPr>
                        <a:t>Participatory</a:t>
                      </a:r>
                      <a:r>
                        <a:rPr lang="fr-FR" sz="1400" dirty="0">
                          <a:solidFill>
                            <a:schemeClr val="tx1"/>
                          </a:solidFill>
                        </a:rPr>
                        <a:t> </a:t>
                      </a:r>
                      <a:r>
                        <a:rPr lang="fr-FR" sz="1400" dirty="0" err="1">
                          <a:solidFill>
                            <a:schemeClr val="tx1"/>
                          </a:solidFill>
                        </a:rPr>
                        <a:t>budgeting</a:t>
                      </a:r>
                      <a:endParaRPr lang="fr-FR" sz="1400" dirty="0">
                        <a:solidFill>
                          <a:schemeClr val="tx1"/>
                        </a:solidFill>
                      </a:endParaRPr>
                    </a:p>
                    <a:p>
                      <a:pPr marL="342900" indent="-342900">
                        <a:buFont typeface="+mj-lt"/>
                        <a:buAutoNum type="arabicPeriod" startAt="5"/>
                      </a:pPr>
                      <a:r>
                        <a:rPr lang="fr-FR" sz="1400" dirty="0" err="1">
                          <a:solidFill>
                            <a:schemeClr val="tx1"/>
                          </a:solidFill>
                        </a:rPr>
                        <a:t>Representative</a:t>
                      </a:r>
                      <a:r>
                        <a:rPr lang="fr-FR" sz="1400" dirty="0">
                          <a:solidFill>
                            <a:schemeClr val="tx1"/>
                          </a:solidFill>
                        </a:rPr>
                        <a:t> </a:t>
                      </a:r>
                      <a:r>
                        <a:rPr lang="fr-FR" sz="1400" dirty="0" err="1">
                          <a:solidFill>
                            <a:schemeClr val="tx1"/>
                          </a:solidFill>
                        </a:rPr>
                        <a:t>deliberative</a:t>
                      </a:r>
                      <a:r>
                        <a:rPr lang="fr-FR" sz="1400" dirty="0">
                          <a:solidFill>
                            <a:schemeClr val="tx1"/>
                          </a:solidFill>
                        </a:rPr>
                        <a:t> </a:t>
                      </a:r>
                      <a:r>
                        <a:rPr lang="fr-FR" sz="1400" dirty="0" err="1">
                          <a:solidFill>
                            <a:schemeClr val="tx1"/>
                          </a:solidFill>
                        </a:rPr>
                        <a:t>processes</a:t>
                      </a:r>
                      <a:endParaRPr lang="fr-FR" sz="1400" dirty="0">
                        <a:solidFill>
                          <a:schemeClr val="tx1"/>
                        </a:solidFill>
                      </a:endParaRPr>
                    </a:p>
                  </a:txBody>
                  <a:tcPr/>
                </a:tc>
                <a:extLst>
                  <a:ext uri="{0D108BD9-81ED-4DB2-BD59-A6C34878D82A}">
                    <a16:rowId xmlns:a16="http://schemas.microsoft.com/office/drawing/2014/main" val="1777426982"/>
                  </a:ext>
                </a:extLst>
              </a:tr>
            </a:tbl>
          </a:graphicData>
        </a:graphic>
      </p:graphicFrame>
    </p:spTree>
    <p:extLst>
      <p:ext uri="{BB962C8B-B14F-4D97-AF65-F5344CB8AC3E}">
        <p14:creationId xmlns:p14="http://schemas.microsoft.com/office/powerpoint/2010/main" val="15925382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70443-07A9-24D7-949B-44A9F53E3E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BC1ECC-DFA8-CF4D-F994-E257A066C714}"/>
              </a:ext>
            </a:extLst>
          </p:cNvPr>
          <p:cNvSpPr>
            <a:spLocks noGrp="1"/>
          </p:cNvSpPr>
          <p:nvPr>
            <p:ph type="body" sz="quarter" idx="13"/>
          </p:nvPr>
        </p:nvSpPr>
        <p:spPr/>
        <p:txBody>
          <a:bodyPr/>
          <a:lstStyle/>
          <a:p>
            <a:r>
              <a:rPr lang="en-US" dirty="0"/>
              <a:t> </a:t>
            </a:r>
          </a:p>
        </p:txBody>
      </p:sp>
      <p:sp>
        <p:nvSpPr>
          <p:cNvPr id="3" name="Slide Number Placeholder 2">
            <a:extLst>
              <a:ext uri="{FF2B5EF4-FFF2-40B4-BE49-F238E27FC236}">
                <a16:creationId xmlns:a16="http://schemas.microsoft.com/office/drawing/2014/main" id="{59E43DA0-E809-1E47-EF91-05C02CD46A43}"/>
              </a:ext>
            </a:extLst>
          </p:cNvPr>
          <p:cNvSpPr>
            <a:spLocks noGrp="1"/>
          </p:cNvSpPr>
          <p:nvPr>
            <p:ph type="sldNum" sz="quarter" idx="16"/>
          </p:nvPr>
        </p:nvSpPr>
        <p:spPr/>
        <p:txBody>
          <a:bodyPr/>
          <a:lstStyle/>
          <a:p>
            <a:fld id="{A36EBB71-1AEC-4D92-8A51-969FF0A7CB17}" type="slidenum">
              <a:rPr lang="en-GB" noProof="0" smtClean="0"/>
              <a:pPr/>
              <a:t>5</a:t>
            </a:fld>
            <a:endParaRPr lang="en-GB" noProof="0"/>
          </a:p>
        </p:txBody>
      </p:sp>
      <p:pic>
        <p:nvPicPr>
          <p:cNvPr id="4" name="Picture 2">
            <a:extLst>
              <a:ext uri="{FF2B5EF4-FFF2-40B4-BE49-F238E27FC236}">
                <a16:creationId xmlns:a16="http://schemas.microsoft.com/office/drawing/2014/main" id="{F2B15475-7A81-50F4-C31B-9E27D162D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Circle: Hollow 4">
            <a:extLst>
              <a:ext uri="{FF2B5EF4-FFF2-40B4-BE49-F238E27FC236}">
                <a16:creationId xmlns:a16="http://schemas.microsoft.com/office/drawing/2014/main" id="{F2B0FE0E-1CD4-53E2-4840-9B89373455CA}"/>
              </a:ext>
            </a:extLst>
          </p:cNvPr>
          <p:cNvSpPr/>
          <p:nvPr/>
        </p:nvSpPr>
        <p:spPr>
          <a:xfrm>
            <a:off x="4132411" y="4312973"/>
            <a:ext cx="727833" cy="727833"/>
          </a:xfrm>
          <a:prstGeom prst="donut">
            <a:avLst>
              <a:gd name="adj" fmla="val 12162"/>
            </a:avLst>
          </a:prstGeom>
          <a:solidFill>
            <a:srgbClr val="CCE9E5"/>
          </a:solidFill>
          <a:ln>
            <a:solidFill>
              <a:srgbClr val="006E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Circle: Hollow 5">
            <a:extLst>
              <a:ext uri="{FF2B5EF4-FFF2-40B4-BE49-F238E27FC236}">
                <a16:creationId xmlns:a16="http://schemas.microsoft.com/office/drawing/2014/main" id="{FA030CC0-4999-5D55-275C-C9DF55D193DF}"/>
              </a:ext>
            </a:extLst>
          </p:cNvPr>
          <p:cNvSpPr/>
          <p:nvPr/>
        </p:nvSpPr>
        <p:spPr>
          <a:xfrm>
            <a:off x="5238682" y="3675963"/>
            <a:ext cx="727833" cy="727833"/>
          </a:xfrm>
          <a:prstGeom prst="donut">
            <a:avLst>
              <a:gd name="adj" fmla="val 12162"/>
            </a:avLst>
          </a:prstGeom>
          <a:solidFill>
            <a:srgbClr val="CCE9E5"/>
          </a:solidFill>
          <a:ln>
            <a:solidFill>
              <a:srgbClr val="006E5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Tree>
    <p:extLst>
      <p:ext uri="{BB962C8B-B14F-4D97-AF65-F5344CB8AC3E}">
        <p14:creationId xmlns:p14="http://schemas.microsoft.com/office/powerpoint/2010/main" val="41373652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AD05F9-60D9-8B78-D24E-43565F25C236}"/>
              </a:ext>
            </a:extLst>
          </p:cNvPr>
          <p:cNvSpPr>
            <a:spLocks noGrp="1"/>
          </p:cNvSpPr>
          <p:nvPr>
            <p:ph type="body" sz="quarter" idx="14"/>
          </p:nvPr>
        </p:nvSpPr>
        <p:spPr>
          <a:xfrm>
            <a:off x="2750666" y="2460304"/>
            <a:ext cx="7498234" cy="1937392"/>
          </a:xfrm>
        </p:spPr>
        <p:txBody>
          <a:bodyPr>
            <a:normAutofit/>
          </a:bodyPr>
          <a:lstStyle/>
          <a:p>
            <a:pPr algn="ctr"/>
            <a:r>
              <a:rPr lang="fr-FR" sz="3600" dirty="0"/>
              <a:t>Participation in Practice</a:t>
            </a:r>
          </a:p>
          <a:p>
            <a:pPr algn="ctr"/>
            <a:r>
              <a:rPr lang="fr-FR" sz="3600" dirty="0"/>
              <a:t>Insights </a:t>
            </a:r>
            <a:r>
              <a:rPr lang="fr-FR" sz="3600" dirty="0" err="1"/>
              <a:t>from</a:t>
            </a:r>
            <a:r>
              <a:rPr lang="fr-FR" sz="3600" dirty="0"/>
              <a:t> 11 pilots </a:t>
            </a:r>
            <a:r>
              <a:rPr lang="fr-FR" sz="3600" dirty="0" err="1"/>
              <a:t>across</a:t>
            </a:r>
            <a:r>
              <a:rPr lang="fr-FR" sz="3600" dirty="0"/>
              <a:t> the EU</a:t>
            </a:r>
          </a:p>
        </p:txBody>
      </p:sp>
    </p:spTree>
    <p:extLst>
      <p:ext uri="{BB962C8B-B14F-4D97-AF65-F5344CB8AC3E}">
        <p14:creationId xmlns:p14="http://schemas.microsoft.com/office/powerpoint/2010/main" val="1299742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90E1B-6988-0864-265D-613EB6B0EE9B}"/>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E3F52B6-F24C-6C3D-DE72-5DF131ECD54A}"/>
              </a:ext>
            </a:extLst>
          </p:cNvPr>
          <p:cNvSpPr>
            <a:spLocks noGrp="1"/>
          </p:cNvSpPr>
          <p:nvPr>
            <p:ph idx="1"/>
          </p:nvPr>
        </p:nvSpPr>
        <p:spPr>
          <a:xfrm>
            <a:off x="515938" y="2392070"/>
            <a:ext cx="3420000" cy="3462722"/>
          </a:xfrm>
        </p:spPr>
        <p:txBody>
          <a:bodyPr anchor="ctr">
            <a:normAutofit/>
          </a:bodyPr>
          <a:lstStyle/>
          <a:p>
            <a:r>
              <a:rPr lang="en-US" b="1" dirty="0"/>
              <a:t>Collaboration with the European Commission – DG REGIO since 2020</a:t>
            </a:r>
            <a:r>
              <a:rPr lang="en-US" dirty="0"/>
              <a:t>.​​</a:t>
            </a:r>
          </a:p>
          <a:p>
            <a:r>
              <a:rPr lang="en-US" dirty="0"/>
              <a:t>First cohort of 5 selected pilot territories to explore the opportunities and challenges of citizen participation in the implementation of EU Cohesion Policy (Phase I)</a:t>
            </a:r>
          </a:p>
          <a:p>
            <a:r>
              <a:rPr lang="en-US" dirty="0"/>
              <a:t>Second cohort of 11 selected pilot territories across 7 European countries to </a:t>
            </a:r>
            <a:r>
              <a:rPr lang="en-US" b="1" dirty="0"/>
              <a:t>design and implement tailored citizen participation processes</a:t>
            </a:r>
            <a:r>
              <a:rPr lang="en-US" dirty="0"/>
              <a:t> in the management of EU Cohesion Policy Instruments. (Phase II)</a:t>
            </a:r>
          </a:p>
        </p:txBody>
      </p:sp>
      <p:sp>
        <p:nvSpPr>
          <p:cNvPr id="5" name="Text Placeholder 4">
            <a:extLst>
              <a:ext uri="{FF2B5EF4-FFF2-40B4-BE49-F238E27FC236}">
                <a16:creationId xmlns:a16="http://schemas.microsoft.com/office/drawing/2014/main" id="{650F1000-25DE-4A38-DDF1-7441145ED475}"/>
              </a:ext>
            </a:extLst>
          </p:cNvPr>
          <p:cNvSpPr>
            <a:spLocks noGrp="1"/>
          </p:cNvSpPr>
          <p:nvPr>
            <p:ph type="body" sz="quarter" idx="14"/>
          </p:nvPr>
        </p:nvSpPr>
        <p:spPr/>
        <p:txBody>
          <a:bodyPr>
            <a:normAutofit/>
          </a:bodyPr>
          <a:lstStyle/>
          <a:p>
            <a:r>
              <a:rPr lang="fr-FR" sz="1800" b="1" dirty="0"/>
              <a:t>Innovative </a:t>
            </a:r>
            <a:r>
              <a:rPr lang="fr-FR" sz="1800" b="1" dirty="0" err="1"/>
              <a:t>Implementation</a:t>
            </a:r>
            <a:r>
              <a:rPr lang="fr-FR" sz="1800" b="1" dirty="0"/>
              <a:t> of the Partnership </a:t>
            </a:r>
            <a:r>
              <a:rPr lang="fr-FR" sz="1800" b="1" dirty="0" err="1"/>
              <a:t>Principle</a:t>
            </a:r>
            <a:r>
              <a:rPr lang="fr-FR" sz="1800" b="1" dirty="0"/>
              <a:t> in EU </a:t>
            </a:r>
            <a:r>
              <a:rPr lang="fr-FR" sz="1800" b="1" dirty="0" err="1"/>
              <a:t>Cohesion</a:t>
            </a:r>
            <a:r>
              <a:rPr lang="fr-FR" sz="1800" b="1" dirty="0"/>
              <a:t> Policy</a:t>
            </a:r>
          </a:p>
        </p:txBody>
      </p:sp>
      <p:sp>
        <p:nvSpPr>
          <p:cNvPr id="7" name="Content Placeholder 6">
            <a:extLst>
              <a:ext uri="{FF2B5EF4-FFF2-40B4-BE49-F238E27FC236}">
                <a16:creationId xmlns:a16="http://schemas.microsoft.com/office/drawing/2014/main" id="{81CF5AC4-C610-BB4C-C002-4C457B620FF6}"/>
              </a:ext>
            </a:extLst>
          </p:cNvPr>
          <p:cNvSpPr>
            <a:spLocks noGrp="1"/>
          </p:cNvSpPr>
          <p:nvPr>
            <p:ph idx="15"/>
          </p:nvPr>
        </p:nvSpPr>
        <p:spPr>
          <a:xfrm>
            <a:off x="4385999" y="2392070"/>
            <a:ext cx="3420000" cy="3462722"/>
          </a:xfrm>
        </p:spPr>
        <p:txBody>
          <a:bodyPr anchor="ctr">
            <a:normAutofit/>
          </a:bodyPr>
          <a:lstStyle/>
          <a:p>
            <a:pPr>
              <a:buClr>
                <a:srgbClr val="0D3657"/>
              </a:buClr>
              <a:buSzPct val="115000"/>
              <a:buFont typeface="Arial Narrow" panose="020B0606020202030204" pitchFamily="34" charset="0"/>
              <a:buChar char="›"/>
            </a:pPr>
            <a:r>
              <a:rPr lang="en-US" dirty="0">
                <a:solidFill>
                  <a:schemeClr val="tx1">
                    <a:lumMod val="75000"/>
                  </a:schemeClr>
                </a:solidFill>
              </a:rPr>
              <a:t>To experiment and create the conditions to </a:t>
            </a:r>
            <a:r>
              <a:rPr lang="en-US" dirty="0" err="1">
                <a:solidFill>
                  <a:schemeClr val="tx1">
                    <a:lumMod val="75000"/>
                  </a:schemeClr>
                </a:solidFill>
              </a:rPr>
              <a:t>instiutionalise</a:t>
            </a:r>
            <a:r>
              <a:rPr lang="en-US" dirty="0">
                <a:solidFill>
                  <a:schemeClr val="tx1">
                    <a:lumMod val="75000"/>
                  </a:schemeClr>
                </a:solidFill>
              </a:rPr>
              <a:t> innovative practices of citizen participation in the management and monitoring of Cohesion Policy instruments (ERDF, ESF+, JTF) at the subnational level (regional and municipal).​​</a:t>
            </a:r>
          </a:p>
        </p:txBody>
      </p:sp>
      <p:sp>
        <p:nvSpPr>
          <p:cNvPr id="8" name="Text Placeholder 7">
            <a:extLst>
              <a:ext uri="{FF2B5EF4-FFF2-40B4-BE49-F238E27FC236}">
                <a16:creationId xmlns:a16="http://schemas.microsoft.com/office/drawing/2014/main" id="{87583283-9E8A-22C6-F616-93311C65D775}"/>
              </a:ext>
            </a:extLst>
          </p:cNvPr>
          <p:cNvSpPr>
            <a:spLocks noGrp="1"/>
          </p:cNvSpPr>
          <p:nvPr>
            <p:ph type="body" sz="quarter" idx="16"/>
          </p:nvPr>
        </p:nvSpPr>
        <p:spPr/>
        <p:txBody>
          <a:bodyPr/>
          <a:lstStyle/>
          <a:p>
            <a:r>
              <a:rPr lang="fr-FR" dirty="0"/>
              <a:t>Framework</a:t>
            </a:r>
          </a:p>
        </p:txBody>
      </p:sp>
      <p:sp>
        <p:nvSpPr>
          <p:cNvPr id="10" name="Text Placeholder 9">
            <a:extLst>
              <a:ext uri="{FF2B5EF4-FFF2-40B4-BE49-F238E27FC236}">
                <a16:creationId xmlns:a16="http://schemas.microsoft.com/office/drawing/2014/main" id="{271C47E6-AB05-5286-EB46-F7E2BFB11C87}"/>
              </a:ext>
            </a:extLst>
          </p:cNvPr>
          <p:cNvSpPr>
            <a:spLocks noGrp="1"/>
          </p:cNvSpPr>
          <p:nvPr>
            <p:ph type="body" sz="quarter" idx="17"/>
          </p:nvPr>
        </p:nvSpPr>
        <p:spPr/>
        <p:txBody>
          <a:bodyPr/>
          <a:lstStyle/>
          <a:p>
            <a:r>
              <a:rPr lang="fr-FR" dirty="0"/>
              <a:t>Objective</a:t>
            </a:r>
          </a:p>
        </p:txBody>
      </p:sp>
      <p:sp>
        <p:nvSpPr>
          <p:cNvPr id="11" name="Content Placeholder 10">
            <a:extLst>
              <a:ext uri="{FF2B5EF4-FFF2-40B4-BE49-F238E27FC236}">
                <a16:creationId xmlns:a16="http://schemas.microsoft.com/office/drawing/2014/main" id="{ED18E588-880E-3D32-7403-66C7D52061A7}"/>
              </a:ext>
            </a:extLst>
          </p:cNvPr>
          <p:cNvSpPr>
            <a:spLocks noGrp="1"/>
          </p:cNvSpPr>
          <p:nvPr>
            <p:ph idx="18"/>
          </p:nvPr>
        </p:nvSpPr>
        <p:spPr>
          <a:xfrm>
            <a:off x="8256062" y="2392069"/>
            <a:ext cx="3420000" cy="3462722"/>
          </a:xfrm>
        </p:spPr>
        <p:txBody>
          <a:bodyPr anchor="ctr"/>
          <a:lstStyle/>
          <a:p>
            <a:r>
              <a:rPr lang="en-US" dirty="0"/>
              <a:t>Partnership with local authorities (Managing Authorities of Cohesion Policy Instruments or Beneficiaries) and with local Civil Society Partners.​​</a:t>
            </a:r>
          </a:p>
          <a:p>
            <a:r>
              <a:rPr lang="en-US" dirty="0">
                <a:solidFill>
                  <a:schemeClr val="tx1">
                    <a:lumMod val="75000"/>
                  </a:schemeClr>
                </a:solidFill>
              </a:rPr>
              <a:t>Technical support in the design and implementation, of citizen participation processes at the local level applied to Cohesion Policy. ​​</a:t>
            </a:r>
          </a:p>
          <a:p>
            <a:r>
              <a:rPr lang="en-US" dirty="0">
                <a:solidFill>
                  <a:schemeClr val="tx1">
                    <a:lumMod val="75000"/>
                  </a:schemeClr>
                </a:solidFill>
              </a:rPr>
              <a:t>Peer learning, evaluation and recommendations to address common challenges.</a:t>
            </a:r>
            <a:endParaRPr lang="fr-FR" dirty="0"/>
          </a:p>
        </p:txBody>
      </p:sp>
      <p:sp>
        <p:nvSpPr>
          <p:cNvPr id="12" name="Text Placeholder 11">
            <a:extLst>
              <a:ext uri="{FF2B5EF4-FFF2-40B4-BE49-F238E27FC236}">
                <a16:creationId xmlns:a16="http://schemas.microsoft.com/office/drawing/2014/main" id="{176AB4AC-42E0-2181-18FF-61565819AB19}"/>
              </a:ext>
            </a:extLst>
          </p:cNvPr>
          <p:cNvSpPr>
            <a:spLocks noGrp="1"/>
          </p:cNvSpPr>
          <p:nvPr>
            <p:ph type="body" sz="quarter" idx="19"/>
          </p:nvPr>
        </p:nvSpPr>
        <p:spPr/>
        <p:txBody>
          <a:bodyPr/>
          <a:lstStyle/>
          <a:p>
            <a:r>
              <a:rPr lang="fr-FR" dirty="0"/>
              <a:t>Format</a:t>
            </a:r>
          </a:p>
        </p:txBody>
      </p:sp>
      <p:sp>
        <p:nvSpPr>
          <p:cNvPr id="2" name="Text Placeholder 1">
            <a:extLst>
              <a:ext uri="{FF2B5EF4-FFF2-40B4-BE49-F238E27FC236}">
                <a16:creationId xmlns:a16="http://schemas.microsoft.com/office/drawing/2014/main" id="{D3AC40F0-4DBE-B2B1-2FD2-344ED8E87DDD}"/>
              </a:ext>
            </a:extLst>
          </p:cNvPr>
          <p:cNvSpPr>
            <a:spLocks noGrp="1"/>
          </p:cNvSpPr>
          <p:nvPr>
            <p:ph type="body" sz="quarter" idx="13"/>
          </p:nvPr>
        </p:nvSpPr>
        <p:spPr/>
        <p:txBody>
          <a:bodyPr/>
          <a:lstStyle/>
          <a:p>
            <a:r>
              <a:rPr lang="en-US" dirty="0"/>
              <a:t>Participation in practice: insights from 11 pilots across the EU</a:t>
            </a:r>
          </a:p>
        </p:txBody>
      </p:sp>
      <p:sp>
        <p:nvSpPr>
          <p:cNvPr id="3" name="Slide Number Placeholder 2">
            <a:extLst>
              <a:ext uri="{FF2B5EF4-FFF2-40B4-BE49-F238E27FC236}">
                <a16:creationId xmlns:a16="http://schemas.microsoft.com/office/drawing/2014/main" id="{C64AAD25-B32F-2D42-27BB-53855652A8DA}"/>
              </a:ext>
            </a:extLst>
          </p:cNvPr>
          <p:cNvSpPr>
            <a:spLocks noGrp="1"/>
          </p:cNvSpPr>
          <p:nvPr>
            <p:ph type="sldNum" sz="quarter" idx="22"/>
          </p:nvPr>
        </p:nvSpPr>
        <p:spPr/>
        <p:txBody>
          <a:bodyPr/>
          <a:lstStyle/>
          <a:p>
            <a:fld id="{A36EBB71-1AEC-4D92-8A51-969FF0A7CB17}" type="slidenum">
              <a:rPr lang="en-GB" noProof="0" smtClean="0"/>
              <a:pPr/>
              <a:t>7</a:t>
            </a:fld>
            <a:endParaRPr lang="en-GB" noProof="0"/>
          </a:p>
        </p:txBody>
      </p:sp>
    </p:spTree>
    <p:extLst>
      <p:ext uri="{BB962C8B-B14F-4D97-AF65-F5344CB8AC3E}">
        <p14:creationId xmlns:p14="http://schemas.microsoft.com/office/powerpoint/2010/main" val="3691344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Logo&#10;&#10;Description automatically generated with low confidence">
            <a:extLst>
              <a:ext uri="{FF2B5EF4-FFF2-40B4-BE49-F238E27FC236}">
                <a16:creationId xmlns:a16="http://schemas.microsoft.com/office/drawing/2014/main" id="{F5AF9607-96D8-5A5A-25B7-334457009F50}"/>
              </a:ext>
            </a:extLst>
          </p:cNvPr>
          <p:cNvPicPr>
            <a:picLocks noGrp="1" noRo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b="19240"/>
          <a:stretch/>
        </p:blipFill>
        <p:spPr>
          <a:xfrm>
            <a:off x="10311517" y="6126951"/>
            <a:ext cx="1489618" cy="371300"/>
          </a:xfrm>
          <a:prstGeom prst="rect">
            <a:avLst/>
          </a:prstGeom>
        </p:spPr>
      </p:pic>
      <p:sp>
        <p:nvSpPr>
          <p:cNvPr id="21" name="TextBox 20">
            <a:extLst>
              <a:ext uri="{FF2B5EF4-FFF2-40B4-BE49-F238E27FC236}">
                <a16:creationId xmlns:a16="http://schemas.microsoft.com/office/drawing/2014/main" id="{0A4B1B2A-B2A0-A921-9702-738668E53E6F}"/>
              </a:ext>
            </a:extLst>
          </p:cNvPr>
          <p:cNvSpPr txBox="1"/>
          <p:nvPr/>
        </p:nvSpPr>
        <p:spPr>
          <a:xfrm>
            <a:off x="462602" y="2043143"/>
            <a:ext cx="1782046" cy="1015663"/>
          </a:xfrm>
          <a:prstGeom prst="rect">
            <a:avLst/>
          </a:prstGeom>
          <a:noFill/>
          <a:effectLst/>
        </p:spPr>
        <p:txBody>
          <a:bodyPr wrap="square" lIns="91440" tIns="45720" rIns="91440" bIns="45720" rtlCol="0" anchor="t">
            <a:spAutoFit/>
          </a:bodyPr>
          <a:lstStyle/>
          <a:p>
            <a:pPr algn="ctr"/>
            <a:r>
              <a:rPr lang="fr-FR" sz="6000" b="1">
                <a:solidFill>
                  <a:schemeClr val="bg1"/>
                </a:solidFill>
                <a:effectLst/>
                <a:latin typeface="Montserrat"/>
              </a:rPr>
              <a:t>13</a:t>
            </a:r>
            <a:endParaRPr lang="en-VU" sz="6000" b="1">
              <a:solidFill>
                <a:schemeClr val="bg1"/>
              </a:solidFill>
              <a:effectLst/>
              <a:latin typeface="Montserrat"/>
            </a:endParaRPr>
          </a:p>
        </p:txBody>
      </p:sp>
      <p:sp>
        <p:nvSpPr>
          <p:cNvPr id="22" name="TextBox 21">
            <a:extLst>
              <a:ext uri="{FF2B5EF4-FFF2-40B4-BE49-F238E27FC236}">
                <a16:creationId xmlns:a16="http://schemas.microsoft.com/office/drawing/2014/main" id="{1FE8CE6F-A841-D0AD-8376-60FE94145C0F}"/>
              </a:ext>
            </a:extLst>
          </p:cNvPr>
          <p:cNvSpPr txBox="1"/>
          <p:nvPr/>
        </p:nvSpPr>
        <p:spPr>
          <a:xfrm>
            <a:off x="1465343" y="3034389"/>
            <a:ext cx="3460051" cy="738664"/>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rPr>
              <a:t>to discover, experiment, and </a:t>
            </a:r>
            <a:r>
              <a:rPr lang="en-GB" sz="1400" dirty="0">
                <a:solidFill>
                  <a:schemeClr val="tx1">
                    <a:lumMod val="75000"/>
                    <a:lumOff val="25000"/>
                  </a:schemeClr>
                </a:solidFill>
              </a:rPr>
              <a:t>institutionalise</a:t>
            </a:r>
            <a:r>
              <a:rPr lang="en-US" sz="1400" dirty="0">
                <a:solidFill>
                  <a:schemeClr val="tx1">
                    <a:lumMod val="75000"/>
                    <a:lumOff val="25000"/>
                  </a:schemeClr>
                </a:solidFill>
              </a:rPr>
              <a:t> innovative citizen participation in EU Cohesion Policy</a:t>
            </a:r>
          </a:p>
        </p:txBody>
      </p:sp>
      <p:sp>
        <p:nvSpPr>
          <p:cNvPr id="26" name="Freeform: Shape 25">
            <a:extLst>
              <a:ext uri="{FF2B5EF4-FFF2-40B4-BE49-F238E27FC236}">
                <a16:creationId xmlns:a16="http://schemas.microsoft.com/office/drawing/2014/main" id="{47C7CA4F-B345-346C-4928-E941619BA7A5}"/>
              </a:ext>
            </a:extLst>
          </p:cNvPr>
          <p:cNvSpPr/>
          <p:nvPr/>
        </p:nvSpPr>
        <p:spPr>
          <a:xfrm>
            <a:off x="6232732" y="2909604"/>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99D4C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err="1">
                <a:ln>
                  <a:noFill/>
                </a:ln>
                <a:solidFill>
                  <a:schemeClr val="tx1">
                    <a:lumMod val="50000"/>
                  </a:schemeClr>
                </a:solidFill>
                <a:effectLst/>
                <a:uLnTx/>
                <a:uFillTx/>
                <a:ea typeface="+mn-ea"/>
                <a:cs typeface="+mn-cs"/>
              </a:rPr>
              <a:t>Ideathon</a:t>
            </a:r>
            <a:r>
              <a:rPr kumimoji="0" lang="en-GB" sz="1200" b="0" i="0" u="none" strike="noStrike" kern="1200" cap="none" spc="0" normalizeH="0" baseline="0" noProof="0">
                <a:ln>
                  <a:noFill/>
                </a:ln>
                <a:solidFill>
                  <a:schemeClr val="tx1">
                    <a:lumMod val="50000"/>
                  </a:schemeClr>
                </a:solidFill>
                <a:effectLst/>
                <a:uLnTx/>
                <a:uFillTx/>
                <a:ea typeface="+mn-ea"/>
                <a:cs typeface="+mn-cs"/>
              </a:rPr>
              <a:t> on </a:t>
            </a:r>
            <a:r>
              <a:rPr kumimoji="0" lang="en-GB" sz="1200" b="1" i="0" u="none" strike="noStrike" kern="1200" cap="none" spc="0" normalizeH="0" baseline="0" noProof="0">
                <a:ln>
                  <a:noFill/>
                </a:ln>
                <a:solidFill>
                  <a:schemeClr val="tx1">
                    <a:lumMod val="50000"/>
                  </a:schemeClr>
                </a:solidFill>
                <a:effectLst/>
                <a:uLnTx/>
                <a:uFillTx/>
                <a:ea typeface="+mn-ea"/>
                <a:cs typeface="+mn-cs"/>
              </a:rPr>
              <a:t>Territorial Strategies </a:t>
            </a:r>
            <a:r>
              <a:rPr kumimoji="0" lang="en-GB" sz="1200" b="0" i="0" u="none" strike="noStrike" kern="1200" cap="none" spc="0" normalizeH="0" baseline="0" noProof="0">
                <a:ln>
                  <a:noFill/>
                </a:ln>
                <a:solidFill>
                  <a:schemeClr val="tx1">
                    <a:lumMod val="50000"/>
                  </a:schemeClr>
                </a:solidFill>
                <a:effectLst/>
                <a:uLnTx/>
                <a:uFillTx/>
                <a:ea typeface="+mn-ea"/>
                <a:cs typeface="+mn-cs"/>
              </a:rPr>
              <a:t>in </a:t>
            </a:r>
            <a:r>
              <a:rPr kumimoji="0" lang="en-GB" sz="1200" b="0" i="0" u="none" strike="noStrike" kern="1200" cap="none" spc="0" normalizeH="0" baseline="0" noProof="0" err="1">
                <a:ln>
                  <a:noFill/>
                </a:ln>
                <a:solidFill>
                  <a:schemeClr val="tx1">
                    <a:lumMod val="50000"/>
                  </a:schemeClr>
                </a:solidFill>
                <a:effectLst/>
                <a:uLnTx/>
                <a:uFillTx/>
                <a:ea typeface="+mn-ea"/>
                <a:cs typeface="+mn-cs"/>
              </a:rPr>
              <a:t>Banská</a:t>
            </a:r>
            <a:r>
              <a:rPr kumimoji="0" lang="en-GB" sz="1200" b="0" i="0" u="none" strike="noStrike" kern="1200" cap="none" spc="0" normalizeH="0" baseline="0" noProof="0">
                <a:ln>
                  <a:noFill/>
                </a:ln>
                <a:solidFill>
                  <a:schemeClr val="tx1">
                    <a:lumMod val="50000"/>
                  </a:schemeClr>
                </a:solidFill>
                <a:effectLst/>
                <a:uLnTx/>
                <a:uFillTx/>
                <a:ea typeface="+mn-ea"/>
                <a:cs typeface="+mn-cs"/>
              </a:rPr>
              <a:t> </a:t>
            </a:r>
            <a:r>
              <a:rPr kumimoji="0" lang="en-GB" sz="1200" b="0" i="0" u="none" strike="noStrike" kern="1200" cap="none" spc="0" normalizeH="0" baseline="0" noProof="0" err="1">
                <a:ln>
                  <a:noFill/>
                </a:ln>
                <a:solidFill>
                  <a:schemeClr val="tx1">
                    <a:lumMod val="50000"/>
                  </a:schemeClr>
                </a:solidFill>
                <a:effectLst/>
                <a:uLnTx/>
                <a:uFillTx/>
                <a:ea typeface="+mn-ea"/>
                <a:cs typeface="+mn-cs"/>
              </a:rPr>
              <a:t>Bystrica</a:t>
            </a:r>
            <a:r>
              <a:rPr kumimoji="0" lang="en-GB" sz="1200" b="0" i="0" u="none" strike="noStrike" kern="1200" cap="none" spc="0" normalizeH="0" baseline="0" noProof="0">
                <a:ln>
                  <a:noFill/>
                </a:ln>
                <a:solidFill>
                  <a:schemeClr val="tx1">
                    <a:lumMod val="50000"/>
                  </a:schemeClr>
                </a:solidFill>
                <a:effectLst/>
                <a:uLnTx/>
                <a:uFillTx/>
                <a:ea typeface="+mn-ea"/>
                <a:cs typeface="+mn-cs"/>
              </a:rPr>
              <a:t>, Slovakia</a:t>
            </a:r>
            <a:endParaRPr kumimoji="0" lang="en-US" sz="1200" b="0" i="0" u="none" strike="noStrike" kern="1200" cap="none" spc="0" normalizeH="0" baseline="0" noProof="0">
              <a:ln>
                <a:noFill/>
              </a:ln>
              <a:solidFill>
                <a:schemeClr val="tx1">
                  <a:lumMod val="50000"/>
                </a:schemeClr>
              </a:solidFill>
              <a:effectLst/>
              <a:uLnTx/>
              <a:uFillTx/>
              <a:ea typeface="+mn-ea"/>
              <a:cs typeface="+mn-cs"/>
            </a:endParaRPr>
          </a:p>
        </p:txBody>
      </p:sp>
      <p:sp>
        <p:nvSpPr>
          <p:cNvPr id="27" name="Freeform: Shape 26">
            <a:extLst>
              <a:ext uri="{FF2B5EF4-FFF2-40B4-BE49-F238E27FC236}">
                <a16:creationId xmlns:a16="http://schemas.microsoft.com/office/drawing/2014/main" id="{48B9EFBE-102D-99FE-7AA2-D9EEA7867F78}"/>
              </a:ext>
            </a:extLst>
          </p:cNvPr>
          <p:cNvSpPr/>
          <p:nvPr/>
        </p:nvSpPr>
        <p:spPr>
          <a:xfrm>
            <a:off x="5465222" y="1468460"/>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006E5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dirty="0" err="1">
                <a:ln>
                  <a:noFill/>
                </a:ln>
                <a:solidFill>
                  <a:schemeClr val="bg1">
                    <a:lumMod val="95000"/>
                  </a:schemeClr>
                </a:solidFill>
                <a:effectLst/>
                <a:uLnTx/>
                <a:uFillTx/>
                <a:ea typeface="+mn-ea"/>
                <a:cs typeface="+mn-cs"/>
              </a:rPr>
              <a:t>Besaya</a:t>
            </a:r>
            <a:r>
              <a:rPr lang="en-GB" sz="1200" dirty="0">
                <a:solidFill>
                  <a:schemeClr val="bg1">
                    <a:lumMod val="95000"/>
                  </a:schemeClr>
                </a:solidFill>
              </a:rPr>
              <a:t>’s </a:t>
            </a:r>
            <a:r>
              <a:rPr kumimoji="0" lang="en-GB" sz="1200" b="0" i="0" u="none" strike="noStrike" kern="1200" cap="none" spc="0" normalizeH="0" baseline="0" noProof="0" dirty="0">
                <a:ln>
                  <a:noFill/>
                </a:ln>
                <a:solidFill>
                  <a:schemeClr val="bg1">
                    <a:lumMod val="95000"/>
                  </a:schemeClr>
                </a:solidFill>
                <a:effectLst/>
                <a:uLnTx/>
                <a:uFillTx/>
                <a:ea typeface="+mn-ea"/>
                <a:cs typeface="+mn-cs"/>
              </a:rPr>
              <a:t>Citizen </a:t>
            </a:r>
            <a:r>
              <a:rPr kumimoji="0" lang="en-GB" sz="1200" b="1" i="0" u="none" strike="noStrike" kern="1200" cap="none" spc="0" normalizeH="0" baseline="0" noProof="0" dirty="0">
                <a:ln>
                  <a:noFill/>
                </a:ln>
                <a:solidFill>
                  <a:schemeClr val="bg1">
                    <a:lumMod val="95000"/>
                  </a:schemeClr>
                </a:solidFill>
                <a:effectLst/>
                <a:uLnTx/>
                <a:uFillTx/>
                <a:ea typeface="+mn-ea"/>
                <a:cs typeface="+mn-cs"/>
              </a:rPr>
              <a:t>Jury and Citizen Commission </a:t>
            </a:r>
            <a:r>
              <a:rPr kumimoji="0" lang="en-GB" sz="1200" b="0" i="0" u="none" strike="noStrike" kern="1200" cap="none" spc="0" normalizeH="0" baseline="0" noProof="0" dirty="0">
                <a:ln>
                  <a:noFill/>
                </a:ln>
                <a:solidFill>
                  <a:schemeClr val="bg1">
                    <a:lumMod val="95000"/>
                  </a:schemeClr>
                </a:solidFill>
                <a:effectLst/>
                <a:uLnTx/>
                <a:uFillTx/>
                <a:ea typeface="+mn-ea"/>
                <a:cs typeface="+mn-cs"/>
              </a:rPr>
              <a:t>in Cantabria, Spain</a:t>
            </a:r>
            <a:endParaRPr kumimoji="0" lang="en-US" sz="1200" b="0" i="0" u="none" strike="noStrike" kern="1200" cap="none" spc="0" normalizeH="0" baseline="0" noProof="0" dirty="0">
              <a:ln>
                <a:noFill/>
              </a:ln>
              <a:solidFill>
                <a:schemeClr val="bg1">
                  <a:lumMod val="95000"/>
                </a:schemeClr>
              </a:solidFill>
              <a:effectLst/>
              <a:uLnTx/>
              <a:uFillTx/>
              <a:ea typeface="+mn-ea"/>
              <a:cs typeface="+mn-cs"/>
            </a:endParaRPr>
          </a:p>
        </p:txBody>
      </p:sp>
      <p:sp>
        <p:nvSpPr>
          <p:cNvPr id="28" name="Freeform: Shape 27">
            <a:extLst>
              <a:ext uri="{FF2B5EF4-FFF2-40B4-BE49-F238E27FC236}">
                <a16:creationId xmlns:a16="http://schemas.microsoft.com/office/drawing/2014/main" id="{C1689022-9E7C-C157-3FA1-5A537F407A48}"/>
              </a:ext>
            </a:extLst>
          </p:cNvPr>
          <p:cNvSpPr/>
          <p:nvPr/>
        </p:nvSpPr>
        <p:spPr>
          <a:xfrm>
            <a:off x="7029099" y="1468460"/>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07809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chemeClr val="bg1">
                    <a:lumMod val="95000"/>
                  </a:schemeClr>
                </a:solidFill>
                <a:effectLst/>
                <a:uLnTx/>
                <a:uFillTx/>
                <a:ea typeface="+mn-ea"/>
                <a:cs typeface="+mn-cs"/>
              </a:rPr>
              <a:t>Citizen inputs on the </a:t>
            </a:r>
            <a:r>
              <a:rPr kumimoji="0" lang="en-GB" sz="1200" b="1" i="0" u="none" strike="noStrike" kern="1200" cap="none" spc="0" normalizeH="0" baseline="0" noProof="0">
                <a:ln>
                  <a:noFill/>
                </a:ln>
                <a:solidFill>
                  <a:schemeClr val="bg1">
                    <a:lumMod val="95000"/>
                  </a:schemeClr>
                </a:solidFill>
                <a:effectLst/>
                <a:uLnTx/>
                <a:uFillTx/>
                <a:ea typeface="+mn-ea"/>
                <a:cs typeface="+mn-cs"/>
              </a:rPr>
              <a:t>government budget </a:t>
            </a:r>
            <a:r>
              <a:rPr kumimoji="0" lang="en-GB" sz="1200" b="0" i="0" u="none" strike="noStrike" kern="1200" cap="none" spc="0" normalizeH="0" baseline="0" noProof="0">
                <a:ln>
                  <a:noFill/>
                </a:ln>
                <a:solidFill>
                  <a:schemeClr val="bg1">
                    <a:lumMod val="95000"/>
                  </a:schemeClr>
                </a:solidFill>
                <a:effectLst/>
                <a:uLnTx/>
                <a:uFillTx/>
                <a:ea typeface="+mn-ea"/>
                <a:cs typeface="+mn-cs"/>
              </a:rPr>
              <a:t>in Catalunya, Spain</a:t>
            </a:r>
            <a:endParaRPr kumimoji="0" lang="en-US" sz="1200" b="0" i="0" u="none" strike="noStrike" kern="1200" cap="none" spc="0" normalizeH="0" baseline="0" noProof="0">
              <a:ln>
                <a:noFill/>
              </a:ln>
              <a:solidFill>
                <a:schemeClr val="bg1">
                  <a:lumMod val="95000"/>
                </a:schemeClr>
              </a:solidFill>
              <a:effectLst/>
              <a:uLnTx/>
              <a:uFillTx/>
              <a:ea typeface="+mn-ea"/>
              <a:cs typeface="+mn-cs"/>
            </a:endParaRPr>
          </a:p>
        </p:txBody>
      </p:sp>
      <p:sp>
        <p:nvSpPr>
          <p:cNvPr id="29" name="Freeform: Shape 28">
            <a:extLst>
              <a:ext uri="{FF2B5EF4-FFF2-40B4-BE49-F238E27FC236}">
                <a16:creationId xmlns:a16="http://schemas.microsoft.com/office/drawing/2014/main" id="{C950C306-2CBD-1161-D07D-5EE4003596DD}"/>
              </a:ext>
            </a:extLst>
          </p:cNvPr>
          <p:cNvSpPr/>
          <p:nvPr/>
        </p:nvSpPr>
        <p:spPr>
          <a:xfrm>
            <a:off x="5465222" y="4373384"/>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006E5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200" i="0" u="none" strike="noStrike" kern="1200" cap="none" spc="0" normalizeH="0" baseline="0" noProof="0">
                <a:ln>
                  <a:noFill/>
                </a:ln>
                <a:solidFill>
                  <a:schemeClr val="bg1">
                    <a:lumMod val="95000"/>
                  </a:schemeClr>
                </a:solidFill>
                <a:effectLst/>
                <a:uLnTx/>
                <a:uFillTx/>
                <a:ea typeface="+mn-ea"/>
                <a:cs typeface="+mn-cs"/>
              </a:rPr>
              <a:t>Participation Playbook </a:t>
            </a:r>
            <a:r>
              <a:rPr kumimoji="0" lang="en-GB" sz="1200" b="0" i="0" u="none" strike="noStrike" kern="1200" cap="none" spc="0" normalizeH="0" baseline="0" noProof="0">
                <a:ln>
                  <a:noFill/>
                </a:ln>
                <a:solidFill>
                  <a:schemeClr val="bg1">
                    <a:lumMod val="95000"/>
                  </a:schemeClr>
                </a:solidFill>
                <a:effectLst/>
                <a:uLnTx/>
                <a:uFillTx/>
                <a:ea typeface="+mn-ea"/>
                <a:cs typeface="+mn-cs"/>
              </a:rPr>
              <a:t>and Student Assembly on </a:t>
            </a:r>
            <a:r>
              <a:rPr kumimoji="0" lang="en-GB" sz="1200" b="1" i="0" u="none" strike="noStrike" kern="1200" cap="none" spc="0" normalizeH="0" baseline="0" noProof="0">
                <a:ln>
                  <a:noFill/>
                </a:ln>
                <a:solidFill>
                  <a:schemeClr val="bg1">
                    <a:lumMod val="95000"/>
                  </a:schemeClr>
                </a:solidFill>
                <a:effectLst/>
                <a:uLnTx/>
                <a:uFillTx/>
                <a:ea typeface="+mn-ea"/>
                <a:cs typeface="+mn-cs"/>
              </a:rPr>
              <a:t>local Innovation Hubs </a:t>
            </a:r>
            <a:r>
              <a:rPr kumimoji="0" lang="en-GB" sz="1200" b="0" i="0" u="none" strike="noStrike" kern="1200" cap="none" spc="0" normalizeH="0" baseline="0" noProof="0">
                <a:ln>
                  <a:noFill/>
                </a:ln>
                <a:solidFill>
                  <a:schemeClr val="bg1">
                    <a:lumMod val="95000"/>
                  </a:schemeClr>
                </a:solidFill>
                <a:effectLst/>
                <a:uLnTx/>
                <a:uFillTx/>
                <a:ea typeface="+mn-ea"/>
                <a:cs typeface="+mn-cs"/>
              </a:rPr>
              <a:t>in Emilia-Romagna, Italy</a:t>
            </a:r>
            <a:endParaRPr kumimoji="0" lang="en-US" sz="1200" b="0" i="0" u="none" strike="noStrike" kern="1200" cap="none" spc="0" normalizeH="0" baseline="0" noProof="0">
              <a:ln>
                <a:noFill/>
              </a:ln>
              <a:solidFill>
                <a:schemeClr val="bg1">
                  <a:lumMod val="95000"/>
                </a:schemeClr>
              </a:solidFill>
              <a:effectLst/>
              <a:uLnTx/>
              <a:uFillTx/>
              <a:ea typeface="+mn-ea"/>
              <a:cs typeface="+mn-cs"/>
            </a:endParaRPr>
          </a:p>
        </p:txBody>
      </p:sp>
      <p:sp>
        <p:nvSpPr>
          <p:cNvPr id="30" name="Freeform: Shape 29">
            <a:extLst>
              <a:ext uri="{FF2B5EF4-FFF2-40B4-BE49-F238E27FC236}">
                <a16:creationId xmlns:a16="http://schemas.microsoft.com/office/drawing/2014/main" id="{2CAC9623-E48F-5F78-00C7-CC4E78F9F262}"/>
              </a:ext>
            </a:extLst>
          </p:cNvPr>
          <p:cNvSpPr/>
          <p:nvPr/>
        </p:nvSpPr>
        <p:spPr>
          <a:xfrm>
            <a:off x="7838611" y="2909604"/>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006E5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200" b="1" i="0" u="none" strike="noStrike" kern="1200" cap="none" spc="0" normalizeH="0" baseline="0" noProof="0">
                <a:ln>
                  <a:noFill/>
                </a:ln>
                <a:solidFill>
                  <a:schemeClr val="bg1">
                    <a:lumMod val="95000"/>
                  </a:schemeClr>
                </a:solidFill>
                <a:effectLst/>
                <a:uLnTx/>
                <a:uFillTx/>
                <a:ea typeface="+mn-ea"/>
                <a:cs typeface="+mn-cs"/>
              </a:rPr>
              <a:t>Civic monitoring </a:t>
            </a:r>
            <a:r>
              <a:rPr kumimoji="0" lang="en-GB" sz="1200" i="0" u="none" strike="noStrike" kern="1200" cap="none" spc="0" normalizeH="0" baseline="0" noProof="0">
                <a:ln>
                  <a:noFill/>
                </a:ln>
                <a:solidFill>
                  <a:schemeClr val="bg1">
                    <a:lumMod val="95000"/>
                  </a:schemeClr>
                </a:solidFill>
                <a:effectLst/>
                <a:uLnTx/>
                <a:uFillTx/>
                <a:ea typeface="+mn-ea"/>
                <a:cs typeface="+mn-cs"/>
              </a:rPr>
              <a:t>of Territorial Strategies in Lazio, Italy</a:t>
            </a:r>
            <a:endParaRPr kumimoji="0" lang="en-US" sz="1200" i="0" u="none" strike="noStrike" kern="1200" cap="none" spc="0" normalizeH="0" baseline="0" noProof="0">
              <a:ln>
                <a:noFill/>
              </a:ln>
              <a:solidFill>
                <a:schemeClr val="bg1">
                  <a:lumMod val="95000"/>
                </a:schemeClr>
              </a:solidFill>
              <a:effectLst/>
              <a:uLnTx/>
              <a:uFillTx/>
              <a:ea typeface="+mn-ea"/>
              <a:cs typeface="+mn-cs"/>
            </a:endParaRPr>
          </a:p>
        </p:txBody>
      </p:sp>
      <p:sp>
        <p:nvSpPr>
          <p:cNvPr id="31" name="Freeform: Shape 30">
            <a:extLst>
              <a:ext uri="{FF2B5EF4-FFF2-40B4-BE49-F238E27FC236}">
                <a16:creationId xmlns:a16="http://schemas.microsoft.com/office/drawing/2014/main" id="{74B3F902-FDD4-DB6A-2C35-B107A9CEE719}"/>
              </a:ext>
            </a:extLst>
          </p:cNvPr>
          <p:cNvSpPr/>
          <p:nvPr/>
        </p:nvSpPr>
        <p:spPr>
          <a:xfrm>
            <a:off x="8592976" y="1468460"/>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99D4CB"/>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dirty="0">
                <a:ln>
                  <a:noFill/>
                </a:ln>
                <a:solidFill>
                  <a:schemeClr val="tx1">
                    <a:lumMod val="50000"/>
                  </a:schemeClr>
                </a:solidFill>
                <a:effectLst/>
                <a:uLnTx/>
                <a:uFillTx/>
                <a:ea typeface="+mn-ea"/>
                <a:cs typeface="+mn-cs"/>
              </a:rPr>
              <a:t>Guidelines and Deliberative Assembly to </a:t>
            </a:r>
            <a:r>
              <a:rPr kumimoji="0" lang="en-GB" sz="1200" b="1" i="0" u="none" strike="noStrike" kern="1200" cap="none" spc="0" normalizeH="0" baseline="0" noProof="0" dirty="0">
                <a:ln>
                  <a:noFill/>
                </a:ln>
                <a:solidFill>
                  <a:schemeClr val="tx1">
                    <a:lumMod val="50000"/>
                  </a:schemeClr>
                </a:solidFill>
                <a:effectLst/>
                <a:uLnTx/>
                <a:uFillTx/>
                <a:ea typeface="+mn-ea"/>
                <a:cs typeface="+mn-cs"/>
              </a:rPr>
              <a:t>co-design urban mobility </a:t>
            </a:r>
            <a:r>
              <a:rPr kumimoji="0" lang="en-GB" sz="1200" b="0" i="0" u="none" strike="noStrike" kern="1200" cap="none" spc="0" normalizeH="0" baseline="0" noProof="0" dirty="0">
                <a:ln>
                  <a:noFill/>
                </a:ln>
                <a:solidFill>
                  <a:schemeClr val="tx1">
                    <a:lumMod val="50000"/>
                  </a:schemeClr>
                </a:solidFill>
                <a:effectLst/>
                <a:uLnTx/>
                <a:uFillTx/>
                <a:ea typeface="+mn-ea"/>
                <a:cs typeface="+mn-cs"/>
              </a:rPr>
              <a:t>in GZM Metropolis, Poland</a:t>
            </a:r>
            <a:endParaRPr kumimoji="0" lang="en-US" sz="1200" b="0" i="0" u="none" strike="noStrike" kern="1200" cap="none" spc="0" normalizeH="0" baseline="0" noProof="0" dirty="0">
              <a:ln>
                <a:noFill/>
              </a:ln>
              <a:solidFill>
                <a:schemeClr val="tx1">
                  <a:lumMod val="50000"/>
                </a:schemeClr>
              </a:solidFill>
              <a:effectLst/>
              <a:uLnTx/>
              <a:uFillTx/>
              <a:ea typeface="+mn-ea"/>
              <a:cs typeface="+mn-cs"/>
            </a:endParaRPr>
          </a:p>
        </p:txBody>
      </p:sp>
      <p:sp>
        <p:nvSpPr>
          <p:cNvPr id="32" name="Freeform: Shape 31">
            <a:extLst>
              <a:ext uri="{FF2B5EF4-FFF2-40B4-BE49-F238E27FC236}">
                <a16:creationId xmlns:a16="http://schemas.microsoft.com/office/drawing/2014/main" id="{73A181B4-54AD-7F31-A232-151041462F9A}"/>
              </a:ext>
            </a:extLst>
          </p:cNvPr>
          <p:cNvSpPr/>
          <p:nvPr/>
        </p:nvSpPr>
        <p:spPr>
          <a:xfrm>
            <a:off x="10207921" y="1442983"/>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9DB6C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chemeClr val="tx1">
                    <a:lumMod val="50000"/>
                  </a:schemeClr>
                </a:solidFill>
                <a:effectLst/>
                <a:uLnTx/>
                <a:uFillTx/>
                <a:ea typeface="+mn-ea"/>
                <a:cs typeface="+mn-cs"/>
              </a:rPr>
              <a:t>Development of a </a:t>
            </a:r>
            <a:r>
              <a:rPr kumimoji="0" lang="en-GB" sz="1200" b="1" i="0" u="none" strike="noStrike" kern="1200" cap="none" spc="0" normalizeH="0" baseline="0" noProof="0">
                <a:ln>
                  <a:noFill/>
                </a:ln>
                <a:solidFill>
                  <a:schemeClr val="tx1">
                    <a:lumMod val="50000"/>
                  </a:schemeClr>
                </a:solidFill>
                <a:effectLst/>
                <a:uLnTx/>
                <a:uFillTx/>
                <a:ea typeface="+mn-ea"/>
                <a:cs typeface="+mn-cs"/>
              </a:rPr>
              <a:t>toolkit for citizen engagement </a:t>
            </a:r>
            <a:r>
              <a:rPr kumimoji="0" lang="en-GB" sz="1200" b="0" i="0" u="none" strike="noStrike" kern="1200" cap="none" spc="0" normalizeH="0" baseline="0" noProof="0">
                <a:ln>
                  <a:noFill/>
                </a:ln>
                <a:solidFill>
                  <a:schemeClr val="tx1">
                    <a:lumMod val="50000"/>
                  </a:schemeClr>
                </a:solidFill>
                <a:effectLst/>
                <a:uLnTx/>
                <a:uFillTx/>
                <a:ea typeface="+mn-ea"/>
                <a:cs typeface="+mn-cs"/>
              </a:rPr>
              <a:t>in Brussels Region, Belgium</a:t>
            </a:r>
            <a:endParaRPr kumimoji="0" lang="en-US" sz="1200" b="0" i="0" u="none" strike="noStrike" kern="1200" cap="none" spc="0" normalizeH="0" baseline="0" noProof="0">
              <a:ln>
                <a:noFill/>
              </a:ln>
              <a:solidFill>
                <a:schemeClr val="tx1">
                  <a:lumMod val="50000"/>
                </a:schemeClr>
              </a:solidFill>
              <a:effectLst/>
              <a:uLnTx/>
              <a:uFillTx/>
              <a:ea typeface="+mn-ea"/>
              <a:cs typeface="+mn-cs"/>
            </a:endParaRPr>
          </a:p>
        </p:txBody>
      </p:sp>
      <p:sp>
        <p:nvSpPr>
          <p:cNvPr id="33" name="Freeform: Shape 32">
            <a:extLst>
              <a:ext uri="{FF2B5EF4-FFF2-40B4-BE49-F238E27FC236}">
                <a16:creationId xmlns:a16="http://schemas.microsoft.com/office/drawing/2014/main" id="{1D2457D0-1BE9-68FA-FF39-EEA629D4920E}"/>
              </a:ext>
            </a:extLst>
          </p:cNvPr>
          <p:cNvSpPr/>
          <p:nvPr/>
        </p:nvSpPr>
        <p:spPr>
          <a:xfrm>
            <a:off x="9404145" y="2938527"/>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07809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chemeClr val="bg1">
                    <a:lumMod val="95000"/>
                  </a:schemeClr>
                </a:solidFill>
                <a:effectLst/>
                <a:uLnTx/>
                <a:uFillTx/>
                <a:ea typeface="+mn-ea"/>
                <a:cs typeface="+mn-cs"/>
              </a:rPr>
              <a:t>Deliberative assembly on the </a:t>
            </a:r>
            <a:r>
              <a:rPr kumimoji="0" lang="en-GB" sz="1200" b="1" i="0" u="none" strike="noStrike" kern="1200" cap="none" spc="0" normalizeH="0" baseline="0" noProof="0">
                <a:ln>
                  <a:noFill/>
                </a:ln>
                <a:solidFill>
                  <a:schemeClr val="bg1">
                    <a:lumMod val="95000"/>
                  </a:schemeClr>
                </a:solidFill>
                <a:effectLst/>
                <a:uLnTx/>
                <a:uFillTx/>
                <a:ea typeface="+mn-ea"/>
                <a:cs typeface="+mn-cs"/>
              </a:rPr>
              <a:t>cultural spaces </a:t>
            </a:r>
            <a:r>
              <a:rPr kumimoji="0" lang="en-GB" sz="1200" b="0" i="0" u="none" strike="noStrike" kern="1200" cap="none" spc="0" normalizeH="0" baseline="0" noProof="0">
                <a:ln>
                  <a:noFill/>
                </a:ln>
                <a:solidFill>
                  <a:schemeClr val="bg1">
                    <a:lumMod val="95000"/>
                  </a:schemeClr>
                </a:solidFill>
                <a:effectLst/>
                <a:uLnTx/>
                <a:uFillTx/>
                <a:ea typeface="+mn-ea"/>
                <a:cs typeface="+mn-cs"/>
              </a:rPr>
              <a:t>in Normandy, France</a:t>
            </a:r>
            <a:endParaRPr kumimoji="0" lang="en-US" sz="1200" b="0" i="0" u="none" strike="noStrike" kern="1200" cap="none" spc="0" normalizeH="0" baseline="0" noProof="0">
              <a:ln>
                <a:noFill/>
              </a:ln>
              <a:solidFill>
                <a:schemeClr val="bg1">
                  <a:lumMod val="95000"/>
                </a:schemeClr>
              </a:solidFill>
              <a:effectLst/>
              <a:uLnTx/>
              <a:uFillTx/>
              <a:ea typeface="+mn-ea"/>
              <a:cs typeface="+mn-cs"/>
            </a:endParaRPr>
          </a:p>
        </p:txBody>
      </p:sp>
      <p:sp>
        <p:nvSpPr>
          <p:cNvPr id="34" name="Freeform: Shape 33">
            <a:extLst>
              <a:ext uri="{FF2B5EF4-FFF2-40B4-BE49-F238E27FC236}">
                <a16:creationId xmlns:a16="http://schemas.microsoft.com/office/drawing/2014/main" id="{D2C161A1-5580-2123-F6D8-B7240FA9BB5F}"/>
              </a:ext>
            </a:extLst>
          </p:cNvPr>
          <p:cNvSpPr/>
          <p:nvPr/>
        </p:nvSpPr>
        <p:spPr>
          <a:xfrm>
            <a:off x="7015679" y="4376516"/>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07809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chemeClr val="bg1">
                    <a:lumMod val="95000"/>
                  </a:schemeClr>
                </a:solidFill>
                <a:effectLst/>
                <a:uLnTx/>
                <a:uFillTx/>
                <a:ea typeface="+mn-ea"/>
                <a:cs typeface="+mn-cs"/>
              </a:rPr>
              <a:t>Citizen Jury on </a:t>
            </a:r>
            <a:r>
              <a:rPr kumimoji="0" lang="en-GB" sz="1200" b="1" i="0" u="none" strike="noStrike" kern="1200" cap="none" spc="0" normalizeH="0" baseline="0" noProof="0">
                <a:ln>
                  <a:noFill/>
                </a:ln>
                <a:solidFill>
                  <a:schemeClr val="bg1">
                    <a:lumMod val="95000"/>
                  </a:schemeClr>
                </a:solidFill>
                <a:effectLst/>
                <a:uLnTx/>
                <a:uFillTx/>
                <a:ea typeface="+mn-ea"/>
                <a:cs typeface="+mn-cs"/>
              </a:rPr>
              <a:t>greening mobility </a:t>
            </a:r>
            <a:r>
              <a:rPr kumimoji="0" lang="en-GB" sz="1200" b="0" i="0" u="none" strike="noStrike" kern="1200" cap="none" spc="0" normalizeH="0" baseline="0" noProof="0">
                <a:ln>
                  <a:noFill/>
                </a:ln>
                <a:solidFill>
                  <a:schemeClr val="bg1">
                    <a:lumMod val="95000"/>
                  </a:schemeClr>
                </a:solidFill>
                <a:effectLst/>
                <a:uLnTx/>
                <a:uFillTx/>
                <a:ea typeface="+mn-ea"/>
                <a:cs typeface="+mn-cs"/>
              </a:rPr>
              <a:t>in </a:t>
            </a:r>
            <a:r>
              <a:rPr kumimoji="0" lang="en-GB" sz="1200" b="0" i="0" u="none" strike="noStrike" kern="1200" cap="none" spc="0" normalizeH="0" baseline="0" noProof="0" err="1">
                <a:ln>
                  <a:noFill/>
                </a:ln>
                <a:solidFill>
                  <a:schemeClr val="bg1">
                    <a:lumMod val="95000"/>
                  </a:schemeClr>
                </a:solidFill>
                <a:effectLst/>
                <a:uLnTx/>
                <a:uFillTx/>
                <a:ea typeface="+mn-ea"/>
                <a:cs typeface="+mn-cs"/>
              </a:rPr>
              <a:t>Ramnicu</a:t>
            </a:r>
            <a:r>
              <a:rPr kumimoji="0" lang="en-GB" sz="1200" b="0" i="0" u="none" strike="noStrike" kern="1200" cap="none" spc="0" normalizeH="0" baseline="0" noProof="0">
                <a:ln>
                  <a:noFill/>
                </a:ln>
                <a:solidFill>
                  <a:schemeClr val="bg1">
                    <a:lumMod val="95000"/>
                  </a:schemeClr>
                </a:solidFill>
                <a:effectLst/>
                <a:uLnTx/>
                <a:uFillTx/>
                <a:ea typeface="+mn-ea"/>
                <a:cs typeface="+mn-cs"/>
              </a:rPr>
              <a:t> </a:t>
            </a:r>
            <a:r>
              <a:rPr kumimoji="0" lang="en-GB" sz="1200" b="0" i="0" u="none" strike="noStrike" kern="1200" cap="none" spc="0" normalizeH="0" baseline="0" noProof="0" err="1">
                <a:ln>
                  <a:noFill/>
                </a:ln>
                <a:solidFill>
                  <a:schemeClr val="bg1">
                    <a:lumMod val="95000"/>
                  </a:schemeClr>
                </a:solidFill>
                <a:effectLst/>
                <a:uLnTx/>
                <a:uFillTx/>
                <a:ea typeface="+mn-ea"/>
                <a:cs typeface="+mn-cs"/>
              </a:rPr>
              <a:t>Valcea</a:t>
            </a:r>
            <a:r>
              <a:rPr kumimoji="0" lang="en-GB" sz="1200" b="0" i="0" u="none" strike="noStrike" kern="1200" cap="none" spc="0" normalizeH="0" baseline="0" noProof="0">
                <a:ln>
                  <a:noFill/>
                </a:ln>
                <a:solidFill>
                  <a:schemeClr val="bg1">
                    <a:lumMod val="95000"/>
                  </a:schemeClr>
                </a:solidFill>
                <a:effectLst/>
                <a:uLnTx/>
                <a:uFillTx/>
                <a:ea typeface="+mn-ea"/>
                <a:cs typeface="+mn-cs"/>
              </a:rPr>
              <a:t>, Romania</a:t>
            </a:r>
            <a:endParaRPr kumimoji="0" lang="en-US" sz="1200" b="0" i="0" u="none" strike="noStrike" kern="1200" cap="none" spc="0" normalizeH="0" baseline="0" noProof="0">
              <a:ln>
                <a:noFill/>
              </a:ln>
              <a:solidFill>
                <a:schemeClr val="bg1">
                  <a:lumMod val="95000"/>
                </a:schemeClr>
              </a:solidFill>
              <a:effectLst/>
              <a:uLnTx/>
              <a:uFillTx/>
              <a:ea typeface="+mn-ea"/>
              <a:cs typeface="+mn-cs"/>
            </a:endParaRPr>
          </a:p>
        </p:txBody>
      </p:sp>
      <p:sp>
        <p:nvSpPr>
          <p:cNvPr id="35" name="Freeform: Shape 34">
            <a:extLst>
              <a:ext uri="{FF2B5EF4-FFF2-40B4-BE49-F238E27FC236}">
                <a16:creationId xmlns:a16="http://schemas.microsoft.com/office/drawing/2014/main" id="{4C386751-3B94-F7ED-4BC6-E66682846327}"/>
              </a:ext>
            </a:extLst>
          </p:cNvPr>
          <p:cNvSpPr/>
          <p:nvPr/>
        </p:nvSpPr>
        <p:spPr>
          <a:xfrm>
            <a:off x="8592976" y="4376516"/>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9DB6C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kumimoji="0" lang="en-GB" sz="1200" b="0" i="0" u="none" strike="noStrike" kern="1200" cap="none" spc="0" normalizeH="0" baseline="0" noProof="0">
                <a:ln>
                  <a:noFill/>
                </a:ln>
                <a:solidFill>
                  <a:schemeClr val="tx1">
                    <a:lumMod val="50000"/>
                  </a:schemeClr>
                </a:solidFill>
                <a:effectLst/>
                <a:uLnTx/>
                <a:uFillTx/>
                <a:ea typeface="+mn-ea"/>
                <a:cs typeface="+mn-cs"/>
              </a:rPr>
              <a:t>Local Dialogues on </a:t>
            </a:r>
            <a:r>
              <a:rPr kumimoji="0" lang="en-GB" sz="1200" b="1" i="0" u="none" strike="noStrike" kern="1200" cap="none" spc="0" normalizeH="0" baseline="0" noProof="0">
                <a:ln>
                  <a:noFill/>
                </a:ln>
                <a:solidFill>
                  <a:schemeClr val="tx1">
                    <a:lumMod val="50000"/>
                  </a:schemeClr>
                </a:solidFill>
                <a:effectLst/>
                <a:uLnTx/>
                <a:uFillTx/>
                <a:ea typeface="+mn-ea"/>
                <a:cs typeface="+mn-cs"/>
              </a:rPr>
              <a:t>Territorial Strategies </a:t>
            </a:r>
            <a:r>
              <a:rPr kumimoji="0" lang="en-GB" sz="1200" b="0" i="0" u="none" strike="noStrike" kern="1200" cap="none" spc="0" normalizeH="0" baseline="0" noProof="0">
                <a:ln>
                  <a:noFill/>
                </a:ln>
                <a:solidFill>
                  <a:schemeClr val="tx1">
                    <a:lumMod val="50000"/>
                  </a:schemeClr>
                </a:solidFill>
                <a:effectLst/>
                <a:uLnTx/>
                <a:uFillTx/>
                <a:ea typeface="+mn-ea"/>
                <a:cs typeface="+mn-cs"/>
              </a:rPr>
              <a:t>in South </a:t>
            </a:r>
            <a:r>
              <a:rPr kumimoji="0" lang="en-GB" sz="1200" b="0" i="0" u="none" strike="noStrike" kern="1200" cap="none" spc="0" normalizeH="0" baseline="0" noProof="0" err="1">
                <a:ln>
                  <a:noFill/>
                </a:ln>
                <a:solidFill>
                  <a:schemeClr val="tx1">
                    <a:lumMod val="50000"/>
                  </a:schemeClr>
                </a:solidFill>
                <a:effectLst/>
                <a:uLnTx/>
                <a:uFillTx/>
                <a:ea typeface="+mn-ea"/>
                <a:cs typeface="+mn-cs"/>
              </a:rPr>
              <a:t>Muntenia</a:t>
            </a:r>
            <a:r>
              <a:rPr kumimoji="0" lang="en-GB" sz="1200" b="0" i="0" u="none" strike="noStrike" kern="1200" cap="none" spc="0" normalizeH="0" baseline="0" noProof="0">
                <a:ln>
                  <a:noFill/>
                </a:ln>
                <a:solidFill>
                  <a:schemeClr val="tx1">
                    <a:lumMod val="50000"/>
                  </a:schemeClr>
                </a:solidFill>
                <a:effectLst/>
                <a:uLnTx/>
                <a:uFillTx/>
                <a:ea typeface="+mn-ea"/>
                <a:cs typeface="+mn-cs"/>
              </a:rPr>
              <a:t>, Romania</a:t>
            </a:r>
            <a:endParaRPr kumimoji="0" lang="en-US" sz="1200" b="0" i="0" u="none" strike="noStrike" kern="1200" cap="none" spc="0" normalizeH="0" baseline="0" noProof="0">
              <a:ln>
                <a:noFill/>
              </a:ln>
              <a:solidFill>
                <a:schemeClr val="tx1">
                  <a:lumMod val="50000"/>
                </a:schemeClr>
              </a:solidFill>
              <a:effectLst/>
              <a:uLnTx/>
              <a:uFillTx/>
              <a:ea typeface="+mn-ea"/>
              <a:cs typeface="+mn-cs"/>
            </a:endParaRPr>
          </a:p>
        </p:txBody>
      </p:sp>
      <p:sp>
        <p:nvSpPr>
          <p:cNvPr id="36" name="Freeform: Shape 35">
            <a:extLst>
              <a:ext uri="{FF2B5EF4-FFF2-40B4-BE49-F238E27FC236}">
                <a16:creationId xmlns:a16="http://schemas.microsoft.com/office/drawing/2014/main" id="{13738C6C-9B5D-4C4E-CB3D-594E547A5B80}"/>
              </a:ext>
            </a:extLst>
          </p:cNvPr>
          <p:cNvSpPr/>
          <p:nvPr/>
        </p:nvSpPr>
        <p:spPr>
          <a:xfrm>
            <a:off x="10200355" y="4409221"/>
            <a:ext cx="1485205" cy="1780529"/>
          </a:xfrm>
          <a:custGeom>
            <a:avLst/>
            <a:gdLst>
              <a:gd name="connsiteX0" fmla="*/ 0 w 626180"/>
              <a:gd name="connsiteY0" fmla="*/ 272389 h 544777"/>
              <a:gd name="connsiteX1" fmla="*/ 136194 w 626180"/>
              <a:gd name="connsiteY1" fmla="*/ 0 h 544777"/>
              <a:gd name="connsiteX2" fmla="*/ 489986 w 626180"/>
              <a:gd name="connsiteY2" fmla="*/ 0 h 544777"/>
              <a:gd name="connsiteX3" fmla="*/ 626180 w 626180"/>
              <a:gd name="connsiteY3" fmla="*/ 272389 h 544777"/>
              <a:gd name="connsiteX4" fmla="*/ 489986 w 626180"/>
              <a:gd name="connsiteY4" fmla="*/ 544777 h 544777"/>
              <a:gd name="connsiteX5" fmla="*/ 136194 w 626180"/>
              <a:gd name="connsiteY5" fmla="*/ 544777 h 544777"/>
              <a:gd name="connsiteX6" fmla="*/ 0 w 626180"/>
              <a:gd name="connsiteY6" fmla="*/ 272389 h 54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80" h="544777">
                <a:moveTo>
                  <a:pt x="313089" y="0"/>
                </a:moveTo>
                <a:lnTo>
                  <a:pt x="626179" y="118489"/>
                </a:lnTo>
                <a:lnTo>
                  <a:pt x="626179" y="426288"/>
                </a:lnTo>
                <a:lnTo>
                  <a:pt x="313089" y="544777"/>
                </a:lnTo>
                <a:lnTo>
                  <a:pt x="1" y="426288"/>
                </a:lnTo>
                <a:lnTo>
                  <a:pt x="1" y="118489"/>
                </a:lnTo>
                <a:lnTo>
                  <a:pt x="313089" y="0"/>
                </a:lnTo>
                <a:close/>
              </a:path>
            </a:pathLst>
          </a:custGeom>
          <a:solidFill>
            <a:srgbClr val="006E5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3944" tIns="116631" rIns="103945" bIns="11663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r>
              <a:rPr lang="en-GB" sz="1200">
                <a:solidFill>
                  <a:schemeClr val="bg1">
                    <a:lumMod val="95000"/>
                  </a:schemeClr>
                </a:solidFill>
              </a:rPr>
              <a:t>Citizen Participation </a:t>
            </a:r>
            <a:r>
              <a:rPr kumimoji="0" lang="en-GB" sz="1200" i="0" u="none" strike="noStrike" kern="1200" cap="none" spc="0" normalizeH="0" baseline="0" noProof="0">
                <a:ln>
                  <a:noFill/>
                </a:ln>
                <a:solidFill>
                  <a:schemeClr val="bg1">
                    <a:lumMod val="95000"/>
                  </a:schemeClr>
                </a:solidFill>
                <a:effectLst/>
                <a:uLnTx/>
                <a:uFillTx/>
                <a:ea typeface="+mn-ea"/>
                <a:cs typeface="+mn-cs"/>
              </a:rPr>
              <a:t>in </a:t>
            </a:r>
            <a:r>
              <a:rPr kumimoji="0" lang="en-GB" sz="1200" b="1" i="0" u="none" strike="noStrike" kern="1200" cap="none" spc="0" normalizeH="0" baseline="0" noProof="0">
                <a:ln>
                  <a:noFill/>
                </a:ln>
                <a:solidFill>
                  <a:schemeClr val="bg1">
                    <a:lumMod val="95000"/>
                  </a:schemeClr>
                </a:solidFill>
                <a:effectLst/>
                <a:uLnTx/>
                <a:uFillTx/>
                <a:ea typeface="+mn-ea"/>
                <a:cs typeface="+mn-cs"/>
              </a:rPr>
              <a:t>infrastructure projects </a:t>
            </a:r>
            <a:r>
              <a:rPr kumimoji="0" lang="en-GB" sz="1200" i="0" u="none" strike="noStrike" kern="1200" cap="none" spc="0" normalizeH="0" baseline="0" noProof="0">
                <a:ln>
                  <a:noFill/>
                </a:ln>
                <a:solidFill>
                  <a:schemeClr val="bg1">
                    <a:lumMod val="95000"/>
                  </a:schemeClr>
                </a:solidFill>
                <a:effectLst/>
                <a:uLnTx/>
                <a:uFillTx/>
                <a:ea typeface="+mn-ea"/>
                <a:cs typeface="+mn-cs"/>
              </a:rPr>
              <a:t>in Silesia, Poland</a:t>
            </a:r>
            <a:endParaRPr kumimoji="0" lang="en-US" sz="1200" i="0" u="none" strike="noStrike" kern="1200" cap="none" spc="0" normalizeH="0" baseline="0" noProof="0">
              <a:ln>
                <a:noFill/>
              </a:ln>
              <a:solidFill>
                <a:schemeClr val="bg1">
                  <a:lumMod val="95000"/>
                </a:schemeClr>
              </a:solidFill>
              <a:effectLst/>
              <a:uLnTx/>
              <a:uFillTx/>
              <a:ea typeface="+mn-ea"/>
              <a:cs typeface="+mn-cs"/>
            </a:endParaRPr>
          </a:p>
        </p:txBody>
      </p:sp>
      <p:pic>
        <p:nvPicPr>
          <p:cNvPr id="2" name="Picture 10" descr="Spain flag icon - Country flags">
            <a:extLst>
              <a:ext uri="{FF2B5EF4-FFF2-40B4-BE49-F238E27FC236}">
                <a16:creationId xmlns:a16="http://schemas.microsoft.com/office/drawing/2014/main" id="{FE817D55-174A-C286-3D09-BB3F0070B6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2088" y="2712385"/>
            <a:ext cx="493200" cy="328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10" descr="Spain flag icon - Country flags">
            <a:extLst>
              <a:ext uri="{FF2B5EF4-FFF2-40B4-BE49-F238E27FC236}">
                <a16:creationId xmlns:a16="http://schemas.microsoft.com/office/drawing/2014/main" id="{2544D840-BE57-1671-B661-48340A37B2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5965" y="2728719"/>
            <a:ext cx="493200" cy="328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14" descr="Poland flag icon - Country flags">
            <a:extLst>
              <a:ext uri="{FF2B5EF4-FFF2-40B4-BE49-F238E27FC236}">
                <a16:creationId xmlns:a16="http://schemas.microsoft.com/office/drawing/2014/main" id="{64E87755-03EE-972D-C2B8-2BFE53CD30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4370" y="2896373"/>
            <a:ext cx="493200" cy="308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6" descr="Romania flag icon - Country flags">
            <a:extLst>
              <a:ext uri="{FF2B5EF4-FFF2-40B4-BE49-F238E27FC236}">
                <a16:creationId xmlns:a16="http://schemas.microsoft.com/office/drawing/2014/main" id="{020A486B-3B2A-0F4B-EBBA-957A928BAA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24369" y="5685649"/>
            <a:ext cx="493200" cy="328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6" descr="Romania flag icon - Country flags">
            <a:extLst>
              <a:ext uri="{FF2B5EF4-FFF2-40B4-BE49-F238E27FC236}">
                <a16:creationId xmlns:a16="http://schemas.microsoft.com/office/drawing/2014/main" id="{D149E664-BCFB-8AE9-C1F1-42B1CA859A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16437" y="5754983"/>
            <a:ext cx="493200" cy="328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 name="Picture 11" descr="Italy flag icon - Country flags">
            <a:extLst>
              <a:ext uri="{FF2B5EF4-FFF2-40B4-BE49-F238E27FC236}">
                <a16:creationId xmlns:a16="http://schemas.microsoft.com/office/drawing/2014/main" id="{579624BD-813F-16D1-3B9B-E2119C6514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4098" y="5897426"/>
            <a:ext cx="493200" cy="329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 name="Picture 16" descr="Italy flag icon - Country flags">
            <a:extLst>
              <a:ext uri="{FF2B5EF4-FFF2-40B4-BE49-F238E27FC236}">
                <a16:creationId xmlns:a16="http://schemas.microsoft.com/office/drawing/2014/main" id="{66454E16-D9AB-E692-4D5F-C781EA49D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74374" y="4244227"/>
            <a:ext cx="493200" cy="3292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14" descr="Poland flag icon - Country flags">
            <a:extLst>
              <a:ext uri="{FF2B5EF4-FFF2-40B4-BE49-F238E27FC236}">
                <a16:creationId xmlns:a16="http://schemas.microsoft.com/office/drawing/2014/main" id="{4900B606-6398-227E-08E6-1F97F70716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4276" y="5777908"/>
            <a:ext cx="493200" cy="3087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9" name="Picture 4" descr="Icône drapeau français - Country flags">
            <a:extLst>
              <a:ext uri="{FF2B5EF4-FFF2-40B4-BE49-F238E27FC236}">
                <a16:creationId xmlns:a16="http://schemas.microsoft.com/office/drawing/2014/main" id="{4274FBD1-D2B6-4F1F-D85C-AD4D913C3F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7965" y="4305614"/>
            <a:ext cx="493200" cy="328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0" name="Picture 12" descr="SK Slovakia Flag Icon | Public Domain World Flags Iconpack | Wikipedia  Authors">
            <a:extLst>
              <a:ext uri="{FF2B5EF4-FFF2-40B4-BE49-F238E27FC236}">
                <a16:creationId xmlns:a16="http://schemas.microsoft.com/office/drawing/2014/main" id="{A0D0442B-E69A-62E2-31E6-25EDE65A77D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3834" y="4276260"/>
            <a:ext cx="493200" cy="328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 name="Picture 8" descr="Belgium flag icon - Country flags">
            <a:extLst>
              <a:ext uri="{FF2B5EF4-FFF2-40B4-BE49-F238E27FC236}">
                <a16:creationId xmlns:a16="http://schemas.microsoft.com/office/drawing/2014/main" id="{41C55848-B4F5-6F09-24CA-840E8A8CF7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719921" y="2820759"/>
            <a:ext cx="493200" cy="3634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E1F6A5D6-9DC7-6273-67F6-1A3203B931C8}"/>
              </a:ext>
            </a:extLst>
          </p:cNvPr>
          <p:cNvSpPr txBox="1">
            <a:spLocks/>
          </p:cNvSpPr>
          <p:nvPr/>
        </p:nvSpPr>
        <p:spPr>
          <a:xfrm>
            <a:off x="1519078" y="2290376"/>
            <a:ext cx="356076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4400" b="1" spc="-150" dirty="0">
                <a:solidFill>
                  <a:srgbClr val="0D3657"/>
                </a:solidFill>
                <a:latin typeface="+mj-lt"/>
                <a:cs typeface="Arial"/>
              </a:rPr>
              <a:t>Pilot projets</a:t>
            </a:r>
            <a:endParaRPr kumimoji="0" lang="fr-FR" sz="4400" b="1" i="0" u="none" strike="noStrike" kern="1200" cap="none" spc="-150" normalizeH="0" baseline="0" noProof="0" dirty="0">
              <a:ln>
                <a:noFill/>
              </a:ln>
              <a:solidFill>
                <a:srgbClr val="0D3657"/>
              </a:solidFill>
              <a:effectLst/>
              <a:uLnTx/>
              <a:uFillTx/>
              <a:latin typeface="+mj-lt"/>
              <a:ea typeface="+mn-ea"/>
              <a:cs typeface="Arial"/>
            </a:endParaRPr>
          </a:p>
        </p:txBody>
      </p:sp>
      <p:sp>
        <p:nvSpPr>
          <p:cNvPr id="44" name="TextBox 43">
            <a:extLst>
              <a:ext uri="{FF2B5EF4-FFF2-40B4-BE49-F238E27FC236}">
                <a16:creationId xmlns:a16="http://schemas.microsoft.com/office/drawing/2014/main" id="{227E934D-D984-E3ED-F636-CE7F22697A0D}"/>
              </a:ext>
            </a:extLst>
          </p:cNvPr>
          <p:cNvSpPr txBox="1"/>
          <p:nvPr/>
        </p:nvSpPr>
        <p:spPr>
          <a:xfrm>
            <a:off x="449959" y="3747781"/>
            <a:ext cx="120473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150" normalizeH="0" baseline="0" noProof="0">
                <a:ln>
                  <a:noFill/>
                </a:ln>
                <a:solidFill>
                  <a:srgbClr val="0D3657"/>
                </a:solidFill>
                <a:effectLst/>
                <a:uLnTx/>
                <a:uFillTx/>
                <a:latin typeface="+mj-lt"/>
                <a:ea typeface="+mn-ea"/>
                <a:cs typeface="Arial"/>
              </a:rPr>
              <a:t>7 </a:t>
            </a:r>
          </a:p>
        </p:txBody>
      </p:sp>
      <p:sp>
        <p:nvSpPr>
          <p:cNvPr id="45" name="TextBox 44">
            <a:extLst>
              <a:ext uri="{FF2B5EF4-FFF2-40B4-BE49-F238E27FC236}">
                <a16:creationId xmlns:a16="http://schemas.microsoft.com/office/drawing/2014/main" id="{F3D38207-BFEE-33FA-F22D-0BE71E593B7C}"/>
              </a:ext>
            </a:extLst>
          </p:cNvPr>
          <p:cNvSpPr txBox="1"/>
          <p:nvPr/>
        </p:nvSpPr>
        <p:spPr>
          <a:xfrm>
            <a:off x="165490" y="2079854"/>
            <a:ext cx="1733349" cy="1631216"/>
          </a:xfrm>
          <a:prstGeom prst="rect">
            <a:avLst/>
          </a:prstGeom>
          <a:noFill/>
        </p:spPr>
        <p:txBody>
          <a:bodyPr wrap="square" rtlCol="0">
            <a:spAutoFit/>
          </a:bodyPr>
          <a:lstStyle/>
          <a:p>
            <a:r>
              <a:rPr lang="fr-FR" sz="10000" b="1">
                <a:solidFill>
                  <a:srgbClr val="0D3657"/>
                </a:solidFill>
                <a:latin typeface="+mj-lt"/>
              </a:rPr>
              <a:t>11</a:t>
            </a:r>
          </a:p>
        </p:txBody>
      </p:sp>
      <p:sp>
        <p:nvSpPr>
          <p:cNvPr id="14" name="TextBox 13">
            <a:extLst>
              <a:ext uri="{FF2B5EF4-FFF2-40B4-BE49-F238E27FC236}">
                <a16:creationId xmlns:a16="http://schemas.microsoft.com/office/drawing/2014/main" id="{C4DC92E0-489B-7CA7-0BB3-89EEF701605F}"/>
              </a:ext>
            </a:extLst>
          </p:cNvPr>
          <p:cNvSpPr txBox="1"/>
          <p:nvPr/>
        </p:nvSpPr>
        <p:spPr>
          <a:xfrm>
            <a:off x="1553698" y="3817098"/>
            <a:ext cx="3257855" cy="1446550"/>
          </a:xfrm>
          <a:prstGeom prst="rect">
            <a:avLst/>
          </a:prstGeom>
          <a:noFill/>
        </p:spPr>
        <p:txBody>
          <a:bodyPr wrap="square">
            <a:spAutoFit/>
          </a:bodyPr>
          <a:lstStyle/>
          <a:p>
            <a:pPr defTabSz="914400">
              <a:defRPr/>
            </a:pPr>
            <a:r>
              <a:rPr lang="en-GB" sz="4400" b="1" spc="-150">
                <a:solidFill>
                  <a:srgbClr val="0D3657"/>
                </a:solidFill>
                <a:latin typeface="+mj-lt"/>
                <a:cs typeface="Arial"/>
              </a:rPr>
              <a:t>European countries</a:t>
            </a:r>
          </a:p>
        </p:txBody>
      </p:sp>
      <p:sp>
        <p:nvSpPr>
          <p:cNvPr id="9" name="Text Placeholder 2">
            <a:extLst>
              <a:ext uri="{FF2B5EF4-FFF2-40B4-BE49-F238E27FC236}">
                <a16:creationId xmlns:a16="http://schemas.microsoft.com/office/drawing/2014/main" id="{DBB6767A-3F4E-3E2B-1476-28F92AF2F6F6}"/>
              </a:ext>
            </a:extLst>
          </p:cNvPr>
          <p:cNvSpPr txBox="1">
            <a:spLocks/>
          </p:cNvSpPr>
          <p:nvPr/>
        </p:nvSpPr>
        <p:spPr>
          <a:xfrm>
            <a:off x="678360" y="135266"/>
            <a:ext cx="11311642" cy="4166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lumMod val="65000"/>
                    <a:lumOff val="35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Calibri Light" panose="020F0302020204030204" pitchFamily="34" charset="0"/>
                <a:ea typeface="+mn-ea"/>
                <a:cs typeface="Calibri Light" panose="020F03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solidFill>
                  <a:schemeClr val="tx1"/>
                </a:solidFill>
              </a:rPr>
              <a:t>Participation in practice: insights from 11 pilots across the EU</a:t>
            </a:r>
          </a:p>
        </p:txBody>
      </p:sp>
    </p:spTree>
    <p:extLst>
      <p:ext uri="{BB962C8B-B14F-4D97-AF65-F5344CB8AC3E}">
        <p14:creationId xmlns:p14="http://schemas.microsoft.com/office/powerpoint/2010/main" val="2357636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784B2BC-1F5C-77A0-AF68-6776AE66453F}"/>
              </a:ext>
            </a:extLst>
          </p:cNvPr>
          <p:cNvSpPr>
            <a:spLocks noGrp="1"/>
          </p:cNvSpPr>
          <p:nvPr>
            <p:ph type="body" sz="quarter" idx="13"/>
          </p:nvPr>
        </p:nvSpPr>
        <p:spPr/>
        <p:txBody>
          <a:bodyPr/>
          <a:lstStyle/>
          <a:p>
            <a:r>
              <a:rPr lang="en-US" dirty="0"/>
              <a:t>Participation in practice: insights from 11 pilots across the EU</a:t>
            </a:r>
          </a:p>
          <a:p>
            <a:endParaRPr lang="fr-FR" dirty="0"/>
          </a:p>
        </p:txBody>
      </p:sp>
      <p:sp>
        <p:nvSpPr>
          <p:cNvPr id="2" name="Slide Number Placeholder 1">
            <a:extLst>
              <a:ext uri="{FF2B5EF4-FFF2-40B4-BE49-F238E27FC236}">
                <a16:creationId xmlns:a16="http://schemas.microsoft.com/office/drawing/2014/main" id="{B9BD227B-DF03-98B4-6FB7-04CD3CF5AB5E}"/>
              </a:ext>
            </a:extLst>
          </p:cNvPr>
          <p:cNvSpPr>
            <a:spLocks noGrp="1"/>
          </p:cNvSpPr>
          <p:nvPr>
            <p:ph type="sldNum" sz="quarter" idx="16"/>
          </p:nvPr>
        </p:nvSpPr>
        <p:spPr/>
        <p:txBody>
          <a:bodyPr/>
          <a:lstStyle/>
          <a:p>
            <a:fld id="{A36EBB71-1AEC-4D92-8A51-969FF0A7CB17}" type="slidenum">
              <a:rPr lang="en-GB" noProof="0" smtClean="0"/>
              <a:pPr/>
              <a:t>9</a:t>
            </a:fld>
            <a:endParaRPr lang="en-GB" noProof="0"/>
          </a:p>
        </p:txBody>
      </p:sp>
      <p:pic>
        <p:nvPicPr>
          <p:cNvPr id="18" name="Graphic 17" descr="Trophy outline">
            <a:extLst>
              <a:ext uri="{FF2B5EF4-FFF2-40B4-BE49-F238E27FC236}">
                <a16:creationId xmlns:a16="http://schemas.microsoft.com/office/drawing/2014/main" id="{5F57FEF2-1D48-A121-98FA-8EE3D5AC82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25791" y="2237223"/>
            <a:ext cx="914400" cy="914400"/>
          </a:xfrm>
          <a:prstGeom prst="rect">
            <a:avLst/>
          </a:prstGeom>
        </p:spPr>
      </p:pic>
      <p:pic>
        <p:nvPicPr>
          <p:cNvPr id="19" name="Graphic 18" descr="Connections outline">
            <a:extLst>
              <a:ext uri="{FF2B5EF4-FFF2-40B4-BE49-F238E27FC236}">
                <a16:creationId xmlns:a16="http://schemas.microsoft.com/office/drawing/2014/main" id="{958BDB43-7B81-1D84-4460-1819ED87D7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299461" y="2237223"/>
            <a:ext cx="914400" cy="914400"/>
          </a:xfrm>
          <a:prstGeom prst="rect">
            <a:avLst/>
          </a:prstGeom>
        </p:spPr>
      </p:pic>
      <p:pic>
        <p:nvPicPr>
          <p:cNvPr id="20" name="Graphic 19" descr="Plant outline">
            <a:extLst>
              <a:ext uri="{FF2B5EF4-FFF2-40B4-BE49-F238E27FC236}">
                <a16:creationId xmlns:a16="http://schemas.microsoft.com/office/drawing/2014/main" id="{230A9C73-C067-F935-E969-0C34C9C063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86439" y="2177065"/>
            <a:ext cx="914400" cy="914400"/>
          </a:xfrm>
          <a:prstGeom prst="rect">
            <a:avLst/>
          </a:prstGeom>
        </p:spPr>
      </p:pic>
      <p:pic>
        <p:nvPicPr>
          <p:cNvPr id="21" name="Graphic 20" descr="Chat bubble outline">
            <a:extLst>
              <a:ext uri="{FF2B5EF4-FFF2-40B4-BE49-F238E27FC236}">
                <a16:creationId xmlns:a16="http://schemas.microsoft.com/office/drawing/2014/main" id="{62803052-75AE-5401-96B3-4AB88B28B4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671582" y="2117486"/>
            <a:ext cx="639533" cy="639533"/>
          </a:xfrm>
          <a:prstGeom prst="rect">
            <a:avLst/>
          </a:prstGeom>
        </p:spPr>
      </p:pic>
      <p:pic>
        <p:nvPicPr>
          <p:cNvPr id="22" name="Graphic 21" descr="Chat bubble outline">
            <a:extLst>
              <a:ext uri="{FF2B5EF4-FFF2-40B4-BE49-F238E27FC236}">
                <a16:creationId xmlns:a16="http://schemas.microsoft.com/office/drawing/2014/main" id="{4AB1C169-A990-A6EB-82E0-1FCB993488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flipH="1">
            <a:off x="5273327" y="2512090"/>
            <a:ext cx="656363" cy="639533"/>
          </a:xfrm>
          <a:prstGeom prst="rect">
            <a:avLst/>
          </a:prstGeom>
        </p:spPr>
      </p:pic>
      <p:pic>
        <p:nvPicPr>
          <p:cNvPr id="23" name="Graphic 22" descr="Double Tap Gesture outline">
            <a:extLst>
              <a:ext uri="{FF2B5EF4-FFF2-40B4-BE49-F238E27FC236}">
                <a16:creationId xmlns:a16="http://schemas.microsoft.com/office/drawing/2014/main" id="{DFF0DFF0-EC47-EEB9-DC6C-9FF64564227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89330" y="2177065"/>
            <a:ext cx="914400" cy="914400"/>
          </a:xfrm>
          <a:prstGeom prst="rect">
            <a:avLst/>
          </a:prstGeom>
        </p:spPr>
      </p:pic>
      <p:sp>
        <p:nvSpPr>
          <p:cNvPr id="24" name="TextBox 23">
            <a:extLst>
              <a:ext uri="{FF2B5EF4-FFF2-40B4-BE49-F238E27FC236}">
                <a16:creationId xmlns:a16="http://schemas.microsoft.com/office/drawing/2014/main" id="{C0434E72-D2E4-8226-2F07-7404AADC3FEF}"/>
              </a:ext>
            </a:extLst>
          </p:cNvPr>
          <p:cNvSpPr txBox="1"/>
          <p:nvPr/>
        </p:nvSpPr>
        <p:spPr>
          <a:xfrm>
            <a:off x="641429" y="3315395"/>
            <a:ext cx="2053645" cy="338554"/>
          </a:xfrm>
          <a:prstGeom prst="rect">
            <a:avLst/>
          </a:prstGeom>
          <a:noFill/>
        </p:spPr>
        <p:txBody>
          <a:bodyPr wrap="square" lIns="91440" tIns="45720" rIns="91440" bIns="45720" rtlCol="0" anchor="t">
            <a:spAutoFit/>
          </a:bodyPr>
          <a:lstStyle/>
          <a:p>
            <a:pPr algn="ctr">
              <a:buClr>
                <a:srgbClr val="72EBFF"/>
              </a:buClr>
              <a:buSzPct val="115000"/>
            </a:pPr>
            <a:r>
              <a:rPr lang="en-US" sz="1600" dirty="0">
                <a:solidFill>
                  <a:srgbClr val="0D3657"/>
                </a:solidFill>
                <a:highlight>
                  <a:srgbClr val="CCE9E5"/>
                </a:highlight>
                <a:latin typeface="+mj-lt"/>
                <a:cs typeface="Calibri Light"/>
              </a:rPr>
              <a:t>Local Champions</a:t>
            </a:r>
          </a:p>
        </p:txBody>
      </p:sp>
      <p:sp>
        <p:nvSpPr>
          <p:cNvPr id="25" name="TextBox 24">
            <a:extLst>
              <a:ext uri="{FF2B5EF4-FFF2-40B4-BE49-F238E27FC236}">
                <a16:creationId xmlns:a16="http://schemas.microsoft.com/office/drawing/2014/main" id="{46A37F30-9CDD-BECB-BABB-3F51ADBC84AD}"/>
              </a:ext>
            </a:extLst>
          </p:cNvPr>
          <p:cNvSpPr txBox="1"/>
          <p:nvPr/>
        </p:nvSpPr>
        <p:spPr>
          <a:xfrm>
            <a:off x="2729838" y="3315395"/>
            <a:ext cx="2053645" cy="338554"/>
          </a:xfrm>
          <a:prstGeom prst="rect">
            <a:avLst/>
          </a:prstGeom>
          <a:noFill/>
        </p:spPr>
        <p:txBody>
          <a:bodyPr wrap="square" lIns="91440" tIns="45720" rIns="91440" bIns="45720" rtlCol="0" anchor="t">
            <a:spAutoFit/>
          </a:bodyPr>
          <a:lstStyle/>
          <a:p>
            <a:pPr algn="ctr">
              <a:buClr>
                <a:srgbClr val="72EBFF"/>
              </a:buClr>
              <a:buSzPct val="115000"/>
            </a:pPr>
            <a:r>
              <a:rPr lang="en-US" sz="1600">
                <a:solidFill>
                  <a:srgbClr val="0D3657"/>
                </a:solidFill>
                <a:highlight>
                  <a:srgbClr val="CCE9E5"/>
                </a:highlight>
                <a:latin typeface="+mj-lt"/>
                <a:cs typeface="Calibri Light"/>
              </a:rPr>
              <a:t>Ecosystem</a:t>
            </a:r>
          </a:p>
        </p:txBody>
      </p:sp>
      <p:sp>
        <p:nvSpPr>
          <p:cNvPr id="26" name="TextBox 25">
            <a:extLst>
              <a:ext uri="{FF2B5EF4-FFF2-40B4-BE49-F238E27FC236}">
                <a16:creationId xmlns:a16="http://schemas.microsoft.com/office/drawing/2014/main" id="{146A5294-9F67-5E07-8561-2A838212D134}"/>
              </a:ext>
            </a:extLst>
          </p:cNvPr>
          <p:cNvSpPr txBox="1"/>
          <p:nvPr/>
        </p:nvSpPr>
        <p:spPr>
          <a:xfrm>
            <a:off x="4736146" y="3310074"/>
            <a:ext cx="2053645" cy="338554"/>
          </a:xfrm>
          <a:prstGeom prst="rect">
            <a:avLst/>
          </a:prstGeom>
          <a:noFill/>
        </p:spPr>
        <p:txBody>
          <a:bodyPr wrap="square" lIns="91440" tIns="45720" rIns="91440" bIns="45720" rtlCol="0" anchor="t">
            <a:spAutoFit/>
          </a:bodyPr>
          <a:lstStyle/>
          <a:p>
            <a:pPr algn="ctr">
              <a:buClr>
                <a:srgbClr val="72EBFF"/>
              </a:buClr>
              <a:buSzPct val="115000"/>
            </a:pPr>
            <a:r>
              <a:rPr lang="en-US" sz="1600">
                <a:solidFill>
                  <a:srgbClr val="0D3657"/>
                </a:solidFill>
                <a:highlight>
                  <a:srgbClr val="CCE9E5"/>
                </a:highlight>
                <a:latin typeface="+mj-lt"/>
                <a:cs typeface="Calibri Light"/>
              </a:rPr>
              <a:t>Deliberation</a:t>
            </a:r>
          </a:p>
        </p:txBody>
      </p:sp>
      <p:sp>
        <p:nvSpPr>
          <p:cNvPr id="27" name="TextBox 26">
            <a:extLst>
              <a:ext uri="{FF2B5EF4-FFF2-40B4-BE49-F238E27FC236}">
                <a16:creationId xmlns:a16="http://schemas.microsoft.com/office/drawing/2014/main" id="{B234996F-DC6D-F9A0-9294-FBFEF3E68F52}"/>
              </a:ext>
            </a:extLst>
          </p:cNvPr>
          <p:cNvSpPr txBox="1"/>
          <p:nvPr/>
        </p:nvSpPr>
        <p:spPr>
          <a:xfrm>
            <a:off x="6916816" y="3310074"/>
            <a:ext cx="2053645" cy="338554"/>
          </a:xfrm>
          <a:prstGeom prst="rect">
            <a:avLst/>
          </a:prstGeom>
          <a:noFill/>
        </p:spPr>
        <p:txBody>
          <a:bodyPr wrap="square" lIns="91440" tIns="45720" rIns="91440" bIns="45720" rtlCol="0" anchor="t">
            <a:spAutoFit/>
          </a:bodyPr>
          <a:lstStyle/>
          <a:p>
            <a:pPr algn="ctr">
              <a:buClr>
                <a:srgbClr val="72EBFF"/>
              </a:buClr>
              <a:buSzPct val="115000"/>
            </a:pPr>
            <a:r>
              <a:rPr lang="en-US" sz="1600">
                <a:solidFill>
                  <a:srgbClr val="0D3657"/>
                </a:solidFill>
                <a:highlight>
                  <a:srgbClr val="CCE9E5"/>
                </a:highlight>
                <a:latin typeface="+mj-lt"/>
                <a:cs typeface="Calibri Light"/>
              </a:rPr>
              <a:t>Policy Areas</a:t>
            </a:r>
          </a:p>
        </p:txBody>
      </p:sp>
      <p:sp>
        <p:nvSpPr>
          <p:cNvPr id="28" name="TextBox 27">
            <a:extLst>
              <a:ext uri="{FF2B5EF4-FFF2-40B4-BE49-F238E27FC236}">
                <a16:creationId xmlns:a16="http://schemas.microsoft.com/office/drawing/2014/main" id="{048BD26B-AC47-FBA1-743A-F3D09FFA3010}"/>
              </a:ext>
            </a:extLst>
          </p:cNvPr>
          <p:cNvSpPr txBox="1"/>
          <p:nvPr/>
        </p:nvSpPr>
        <p:spPr>
          <a:xfrm>
            <a:off x="9019707" y="3310074"/>
            <a:ext cx="2053645" cy="338554"/>
          </a:xfrm>
          <a:prstGeom prst="rect">
            <a:avLst/>
          </a:prstGeom>
          <a:noFill/>
        </p:spPr>
        <p:txBody>
          <a:bodyPr wrap="square" lIns="91440" tIns="45720" rIns="91440" bIns="45720" rtlCol="0" anchor="t">
            <a:spAutoFit/>
          </a:bodyPr>
          <a:lstStyle/>
          <a:p>
            <a:pPr algn="ctr">
              <a:buClr>
                <a:srgbClr val="72EBFF"/>
              </a:buClr>
              <a:buSzPct val="115000"/>
            </a:pPr>
            <a:r>
              <a:rPr lang="en-US" sz="1600">
                <a:solidFill>
                  <a:srgbClr val="0D3657"/>
                </a:solidFill>
                <a:highlight>
                  <a:srgbClr val="CCE9E5"/>
                </a:highlight>
                <a:latin typeface="+mj-lt"/>
                <a:cs typeface="Calibri Light"/>
              </a:rPr>
              <a:t>Digital Tools</a:t>
            </a:r>
          </a:p>
        </p:txBody>
      </p:sp>
      <p:sp>
        <p:nvSpPr>
          <p:cNvPr id="29" name="TextBox 28">
            <a:extLst>
              <a:ext uri="{FF2B5EF4-FFF2-40B4-BE49-F238E27FC236}">
                <a16:creationId xmlns:a16="http://schemas.microsoft.com/office/drawing/2014/main" id="{E49F65E9-61F6-3CC2-3F2F-A734950027EC}"/>
              </a:ext>
            </a:extLst>
          </p:cNvPr>
          <p:cNvSpPr txBox="1"/>
          <p:nvPr/>
        </p:nvSpPr>
        <p:spPr>
          <a:xfrm>
            <a:off x="717755" y="3769895"/>
            <a:ext cx="1908000" cy="1569660"/>
          </a:xfrm>
          <a:prstGeom prst="rect">
            <a:avLst/>
          </a:prstGeom>
          <a:noFill/>
        </p:spPr>
        <p:txBody>
          <a:bodyPr wrap="square" rtlCol="0">
            <a:spAutoFit/>
          </a:bodyPr>
          <a:lstStyle/>
          <a:p>
            <a:pPr marL="176213" indent="-176213">
              <a:buFont typeface="Arial" panose="020B0604020202020204" pitchFamily="34" charset="0"/>
              <a:buChar char="•"/>
            </a:pPr>
            <a:r>
              <a:rPr lang="en-US" sz="1600" dirty="0"/>
              <a:t>Political and administrative commitment</a:t>
            </a:r>
          </a:p>
          <a:p>
            <a:pPr marL="176213" indent="-176213">
              <a:buFont typeface="Arial" panose="020B0604020202020204" pitchFamily="34" charset="0"/>
              <a:buChar char="•"/>
            </a:pPr>
            <a:r>
              <a:rPr lang="en-US" sz="1600" dirty="0"/>
              <a:t>Knowledgeable and committed non-public stakeholders</a:t>
            </a:r>
          </a:p>
        </p:txBody>
      </p:sp>
      <p:sp>
        <p:nvSpPr>
          <p:cNvPr id="30" name="TextBox 29">
            <a:extLst>
              <a:ext uri="{FF2B5EF4-FFF2-40B4-BE49-F238E27FC236}">
                <a16:creationId xmlns:a16="http://schemas.microsoft.com/office/drawing/2014/main" id="{143DF9B6-F43F-D52D-EC05-A949772B7C1A}"/>
              </a:ext>
            </a:extLst>
          </p:cNvPr>
          <p:cNvSpPr txBox="1"/>
          <p:nvPr/>
        </p:nvSpPr>
        <p:spPr>
          <a:xfrm>
            <a:off x="2934501" y="3769895"/>
            <a:ext cx="1908000" cy="1569660"/>
          </a:xfrm>
          <a:prstGeom prst="rect">
            <a:avLst/>
          </a:prstGeom>
          <a:noFill/>
        </p:spPr>
        <p:txBody>
          <a:bodyPr wrap="square" rtlCol="0">
            <a:spAutoFit/>
          </a:bodyPr>
          <a:lstStyle/>
          <a:p>
            <a:pPr marL="176213" indent="-176213">
              <a:buFont typeface="Arial" panose="020B0604020202020204" pitchFamily="34" charset="0"/>
              <a:buChar char="•"/>
            </a:pPr>
            <a:r>
              <a:rPr lang="en-US" sz="1600"/>
              <a:t>Safe space for experimentation</a:t>
            </a:r>
          </a:p>
          <a:p>
            <a:pPr marL="176213" indent="-176213">
              <a:buFont typeface="Arial" panose="020B0604020202020204" pitchFamily="34" charset="0"/>
              <a:buChar char="•"/>
            </a:pPr>
            <a:r>
              <a:rPr lang="en-US" sz="1600"/>
              <a:t>European Network and community of practitioners </a:t>
            </a:r>
          </a:p>
          <a:p>
            <a:pPr marL="176213" indent="-176213">
              <a:buFont typeface="Arial" panose="020B0604020202020204" pitchFamily="34" charset="0"/>
              <a:buChar char="•"/>
            </a:pPr>
            <a:endParaRPr lang="en-US" sz="1600"/>
          </a:p>
        </p:txBody>
      </p:sp>
      <p:sp>
        <p:nvSpPr>
          <p:cNvPr id="31" name="TextBox 30">
            <a:extLst>
              <a:ext uri="{FF2B5EF4-FFF2-40B4-BE49-F238E27FC236}">
                <a16:creationId xmlns:a16="http://schemas.microsoft.com/office/drawing/2014/main" id="{90AE2E65-488B-2F05-E756-9F5721BF336E}"/>
              </a:ext>
            </a:extLst>
          </p:cNvPr>
          <p:cNvSpPr txBox="1"/>
          <p:nvPr/>
        </p:nvSpPr>
        <p:spPr>
          <a:xfrm>
            <a:off x="7019147" y="3764574"/>
            <a:ext cx="1908000" cy="1569660"/>
          </a:xfrm>
          <a:prstGeom prst="rect">
            <a:avLst/>
          </a:prstGeom>
          <a:noFill/>
        </p:spPr>
        <p:txBody>
          <a:bodyPr wrap="square" rtlCol="0">
            <a:spAutoFit/>
          </a:bodyPr>
          <a:lstStyle/>
          <a:p>
            <a:pPr marL="176213" indent="-176213">
              <a:buFont typeface="Arial" panose="020B0604020202020204" pitchFamily="34" charset="0"/>
              <a:buChar char="•"/>
            </a:pPr>
            <a:r>
              <a:rPr lang="en-US" sz="1600"/>
              <a:t>Citizen participation is crucial to meaningfully design and implement green transition policies.  </a:t>
            </a:r>
          </a:p>
        </p:txBody>
      </p:sp>
      <p:sp>
        <p:nvSpPr>
          <p:cNvPr id="32" name="TextBox 31">
            <a:extLst>
              <a:ext uri="{FF2B5EF4-FFF2-40B4-BE49-F238E27FC236}">
                <a16:creationId xmlns:a16="http://schemas.microsoft.com/office/drawing/2014/main" id="{1EE410ED-EA66-5775-0D82-D1E14D3BECEB}"/>
              </a:ext>
            </a:extLst>
          </p:cNvPr>
          <p:cNvSpPr txBox="1"/>
          <p:nvPr/>
        </p:nvSpPr>
        <p:spPr>
          <a:xfrm>
            <a:off x="9143176" y="3764574"/>
            <a:ext cx="1908000" cy="1815882"/>
          </a:xfrm>
          <a:prstGeom prst="rect">
            <a:avLst/>
          </a:prstGeom>
          <a:noFill/>
        </p:spPr>
        <p:txBody>
          <a:bodyPr wrap="square" rtlCol="0">
            <a:spAutoFit/>
          </a:bodyPr>
          <a:lstStyle/>
          <a:p>
            <a:pPr marL="176213" indent="-176213">
              <a:buFont typeface="Arial" panose="020B0604020202020204" pitchFamily="34" charset="0"/>
              <a:buChar char="•"/>
            </a:pPr>
            <a:r>
              <a:rPr lang="en-US" sz="1600"/>
              <a:t>Digital tools for participation allowed to expand and enable multiple formats of participation as part of a same process. </a:t>
            </a:r>
          </a:p>
        </p:txBody>
      </p:sp>
      <p:sp>
        <p:nvSpPr>
          <p:cNvPr id="33" name="TextBox 32">
            <a:extLst>
              <a:ext uri="{FF2B5EF4-FFF2-40B4-BE49-F238E27FC236}">
                <a16:creationId xmlns:a16="http://schemas.microsoft.com/office/drawing/2014/main" id="{4F4CE30E-2517-09C1-09E0-FB155E9B0BBB}"/>
              </a:ext>
            </a:extLst>
          </p:cNvPr>
          <p:cNvSpPr txBox="1"/>
          <p:nvPr/>
        </p:nvSpPr>
        <p:spPr>
          <a:xfrm>
            <a:off x="4895777" y="3764574"/>
            <a:ext cx="1908000" cy="2308324"/>
          </a:xfrm>
          <a:prstGeom prst="rect">
            <a:avLst/>
          </a:prstGeom>
          <a:noFill/>
        </p:spPr>
        <p:txBody>
          <a:bodyPr wrap="square" rtlCol="0">
            <a:spAutoFit/>
          </a:bodyPr>
          <a:lstStyle/>
          <a:p>
            <a:pPr marL="176213" indent="-176213">
              <a:buFont typeface="Arial" panose="020B0604020202020204" pitchFamily="34" charset="0"/>
              <a:buChar char="•"/>
            </a:pPr>
            <a:r>
              <a:rPr lang="en-US" sz="1600" dirty="0"/>
              <a:t>Representative deliberative processes as an opportunity to strengthen social cohesion and create bridges among citizens.</a:t>
            </a:r>
          </a:p>
          <a:p>
            <a:pPr marL="176213" indent="-176213">
              <a:buFont typeface="Arial" panose="020B0604020202020204" pitchFamily="34" charset="0"/>
              <a:buChar char="•"/>
            </a:pPr>
            <a:endParaRPr lang="en-US" sz="1600" dirty="0"/>
          </a:p>
        </p:txBody>
      </p:sp>
      <p:sp>
        <p:nvSpPr>
          <p:cNvPr id="35" name="Text Placeholder 7">
            <a:extLst>
              <a:ext uri="{FF2B5EF4-FFF2-40B4-BE49-F238E27FC236}">
                <a16:creationId xmlns:a16="http://schemas.microsoft.com/office/drawing/2014/main" id="{21CA2336-233A-CEE8-C3BF-B8A3A67D999C}"/>
              </a:ext>
            </a:extLst>
          </p:cNvPr>
          <p:cNvSpPr txBox="1">
            <a:spLocks/>
          </p:cNvSpPr>
          <p:nvPr/>
        </p:nvSpPr>
        <p:spPr>
          <a:xfrm>
            <a:off x="717755" y="1147999"/>
            <a:ext cx="10333421" cy="511175"/>
          </a:xfrm>
          <a:prstGeom prst="rect">
            <a:avLst/>
          </a:prstGeom>
          <a:solidFill>
            <a:srgbClr val="0D3657"/>
          </a:solidFill>
        </p:spPr>
        <p:txBody>
          <a:bodyPr vert="horz" lIns="91440" tIns="45720" rIns="91440" bIns="45720" rtlCol="0" anchor="ctr"/>
          <a:lstStyle>
            <a:defPPr>
              <a:defRPr lang="en-US"/>
            </a:defPPr>
            <a:lvl1pPr marL="0" algn="r" defTabSz="914400" rtl="0" eaLnBrk="1" latinLnBrk="0" hangingPunct="1">
              <a:defRPr sz="9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2000" b="1" dirty="0">
                <a:solidFill>
                  <a:schemeClr val="bg1"/>
                </a:solidFill>
              </a:rPr>
              <a:t>LESSONS LEARNED -  </a:t>
            </a:r>
            <a:r>
              <a:rPr lang="fr-FR" sz="2000" b="1" dirty="0" err="1">
                <a:solidFill>
                  <a:schemeClr val="bg1"/>
                </a:solidFill>
              </a:rPr>
              <a:t>Success</a:t>
            </a:r>
            <a:r>
              <a:rPr lang="fr-FR" sz="2000" b="1" dirty="0">
                <a:solidFill>
                  <a:schemeClr val="bg1"/>
                </a:solidFill>
              </a:rPr>
              <a:t> </a:t>
            </a:r>
            <a:r>
              <a:rPr lang="fr-FR" sz="2000" b="1" dirty="0" err="1">
                <a:solidFill>
                  <a:schemeClr val="bg1"/>
                </a:solidFill>
              </a:rPr>
              <a:t>Factors</a:t>
            </a:r>
            <a:endParaRPr lang="fr-FR" sz="2000" b="1" dirty="0">
              <a:solidFill>
                <a:schemeClr val="bg1"/>
              </a:solidFill>
            </a:endParaRPr>
          </a:p>
        </p:txBody>
      </p:sp>
    </p:spTree>
    <p:extLst>
      <p:ext uri="{BB962C8B-B14F-4D97-AF65-F5344CB8AC3E}">
        <p14:creationId xmlns:p14="http://schemas.microsoft.com/office/powerpoint/2010/main" val="4286157303"/>
      </p:ext>
    </p:extLst>
  </p:cSld>
  <p:clrMapOvr>
    <a:masterClrMapping/>
  </p:clrMapOvr>
</p:sld>
</file>

<file path=ppt/theme/theme1.xml><?xml version="1.0" encoding="utf-8"?>
<a:theme xmlns:a="http://schemas.openxmlformats.org/drawingml/2006/main" name="EXD">
  <a:themeElements>
    <a:clrScheme name="Palette EXD ok">
      <a:dk1>
        <a:srgbClr val="3F3F3F"/>
      </a:dk1>
      <a:lt1>
        <a:sysClr val="window" lastClr="FFFFFF"/>
      </a:lt1>
      <a:dk2>
        <a:srgbClr val="264457"/>
      </a:dk2>
      <a:lt2>
        <a:srgbClr val="DFE3E5"/>
      </a:lt2>
      <a:accent1>
        <a:srgbClr val="004775"/>
      </a:accent1>
      <a:accent2>
        <a:srgbClr val="6EB03F"/>
      </a:accent2>
      <a:accent3>
        <a:srgbClr val="009999"/>
      </a:accent3>
      <a:accent4>
        <a:srgbClr val="047BC1"/>
      </a:accent4>
      <a:accent5>
        <a:srgbClr val="00ACD5"/>
      </a:accent5>
      <a:accent6>
        <a:srgbClr val="993366"/>
      </a:accent6>
      <a:hlink>
        <a:srgbClr val="003557"/>
      </a:hlink>
      <a:folHlink>
        <a:srgbClr val="783E78"/>
      </a:folHlink>
    </a:clrScheme>
    <a:fontScheme name="EXD PPT font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D" id="{5C676833-5F52-4355-A9B7-2635E62E1DFD}" vid="{D680AC3C-538A-4DB5-8A88-EE616B9D85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68293672-71c8-4cc8-8028-64c642c74053">
      <UserInfo>
        <DisplayName>ROBERTS Chelsea, GOV</DisplayName>
        <AccountId>11</AccountId>
        <AccountType/>
      </UserInfo>
      <UserInfo>
        <DisplayName>GIGOU Thibaut, GOV</DisplayName>
        <AccountId>44</AccountId>
        <AccountType/>
      </UserInfo>
      <UserInfo>
        <DisplayName>PILICHOWSKI Elsa, GOV</DisplayName>
        <AccountId>24</AccountId>
        <AccountType/>
      </UserInfo>
      <UserInfo>
        <DisplayName>LINCOURT Stéphanie, GOV</DisplayName>
        <AccountId>45</AccountId>
        <AccountType/>
      </UserInfo>
    </SharedWithUsers>
    <TaxCatchAll xmlns="68293672-71c8-4cc8-8028-64c642c74053" xsi:nil="true"/>
    <lcf76f155ced4ddcb4097134ff3c332f xmlns="2350ba5c-ed40-44bc-bff2-fe3ea2c311a8">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A592F4661C3B148BC6CDB021E3E8CCF" ma:contentTypeVersion="18" ma:contentTypeDescription="Create a new document." ma:contentTypeScope="" ma:versionID="514676dc094961c4369296c74529ff1c">
  <xsd:schema xmlns:xsd="http://www.w3.org/2001/XMLSchema" xmlns:xs="http://www.w3.org/2001/XMLSchema" xmlns:p="http://schemas.microsoft.com/office/2006/metadata/properties" xmlns:ns2="2350ba5c-ed40-44bc-bff2-fe3ea2c311a8" xmlns:ns3="68293672-71c8-4cc8-8028-64c642c74053" targetNamespace="http://schemas.microsoft.com/office/2006/metadata/properties" ma:root="true" ma:fieldsID="96f3e42b1bc2756955ace3f5e50f027b" ns2:_="" ns3:_="">
    <xsd:import namespace="2350ba5c-ed40-44bc-bff2-fe3ea2c311a8"/>
    <xsd:import namespace="68293672-71c8-4cc8-8028-64c642c7405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50ba5c-ed40-44bc-bff2-fe3ea2c311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2addfa-c26d-4e3b-b240-f6c3bd3828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8293672-71c8-4cc8-8028-64c642c7405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ff04439-f2b4-4fb2-ae6f-48c23bba5f13}" ma:internalName="TaxCatchAll" ma:showField="CatchAllData" ma:web="68293672-71c8-4cc8-8028-64c642c7405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79D9E2F-99B8-4F49-9E24-38EBC10AEE05}">
  <ds:schemaRefs>
    <ds:schemaRef ds:uri="http://purl.org/dc/terms/"/>
    <ds:schemaRef ds:uri="http://schemas.microsoft.com/office/2006/documentManagement/types"/>
    <ds:schemaRef ds:uri="68293672-71c8-4cc8-8028-64c642c74053"/>
    <ds:schemaRef ds:uri="http://www.w3.org/XML/1998/namespace"/>
    <ds:schemaRef ds:uri="http://schemas.microsoft.com/office/2006/metadata/properties"/>
    <ds:schemaRef ds:uri="http://schemas.openxmlformats.org/package/2006/metadata/core-properties"/>
    <ds:schemaRef ds:uri="http://purl.org/dc/elements/1.1/"/>
    <ds:schemaRef ds:uri="http://schemas.microsoft.com/office/infopath/2007/PartnerControls"/>
    <ds:schemaRef ds:uri="2350ba5c-ed40-44bc-bff2-fe3ea2c311a8"/>
    <ds:schemaRef ds:uri="http://purl.org/dc/dcmitype/"/>
  </ds:schemaRefs>
</ds:datastoreItem>
</file>

<file path=customXml/itemProps2.xml><?xml version="1.0" encoding="utf-8"?>
<ds:datastoreItem xmlns:ds="http://schemas.openxmlformats.org/officeDocument/2006/customXml" ds:itemID="{FF510A75-EB51-4F72-9F13-4B87BD7761C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50ba5c-ed40-44bc-bff2-fe3ea2c311a8"/>
    <ds:schemaRef ds:uri="68293672-71c8-4cc8-8028-64c642c7405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90C3171-CF2D-4606-AD2F-AF975F1F18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EXD</Template>
  <TotalTime>658</TotalTime>
  <Words>1857</Words>
  <Application>Microsoft Office PowerPoint</Application>
  <PresentationFormat>Widescreen</PresentationFormat>
  <Paragraphs>258</Paragraphs>
  <Slides>20</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Narrow</vt:lpstr>
      <vt:lpstr>Bahnschrift SemiBold SemiConden</vt:lpstr>
      <vt:lpstr>Calibri</vt:lpstr>
      <vt:lpstr>Calibri Light</vt:lpstr>
      <vt:lpstr>Montserrat</vt:lpstr>
      <vt:lpstr>Wingdings</vt:lpstr>
      <vt:lpstr>EXD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OECD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Völker</dc:creator>
  <cp:lastModifiedBy>CIBRARIO Giulia, GOV/INDIGO</cp:lastModifiedBy>
  <cp:revision>3</cp:revision>
  <dcterms:created xsi:type="dcterms:W3CDTF">2021-10-12T19:08:01Z</dcterms:created>
  <dcterms:modified xsi:type="dcterms:W3CDTF">2025-11-25T15:03:55Z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0x0101007A592F4661C3B148BC6CDB021E3E8CCF</vt:lpwstr>
  </property>
  <property fmtid="{D5CDD505-2E9C-101B-9397-08002B2CF9AE}" pid="3" name="MSIP_Label_0e5510b0-e729-4ef0-a3dd-4ba0dfe56c99_Enabled">
    <vt:lpwstr>true</vt:lpwstr>
  </property>
  <property fmtid="{D5CDD505-2E9C-101B-9397-08002B2CF9AE}" pid="4" name="MSIP_Label_0e5510b0-e729-4ef0-a3dd-4ba0dfe56c99_SetDate">
    <vt:lpwstr>2025-01-31T10:05:42Z</vt:lpwstr>
  </property>
  <property fmtid="{D5CDD505-2E9C-101B-9397-08002B2CF9AE}" pid="5" name="MSIP_Label_0e5510b0-e729-4ef0-a3dd-4ba0dfe56c99_Method">
    <vt:lpwstr>Standard</vt:lpwstr>
  </property>
  <property fmtid="{D5CDD505-2E9C-101B-9397-08002B2CF9AE}" pid="6" name="MSIP_Label_0e5510b0-e729-4ef0-a3dd-4ba0dfe56c99_Name">
    <vt:lpwstr>Restricted Use</vt:lpwstr>
  </property>
  <property fmtid="{D5CDD505-2E9C-101B-9397-08002B2CF9AE}" pid="7" name="MSIP_Label_0e5510b0-e729-4ef0-a3dd-4ba0dfe56c99_SiteId">
    <vt:lpwstr>ac41c7d4-1f61-460d-b0f4-fc925a2b471c</vt:lpwstr>
  </property>
  <property fmtid="{D5CDD505-2E9C-101B-9397-08002B2CF9AE}" pid="8" name="MSIP_Label_0e5510b0-e729-4ef0-a3dd-4ba0dfe56c99_ActionId">
    <vt:lpwstr>b9874c1b-541a-4caf-a4df-9321d9d1025f</vt:lpwstr>
  </property>
  <property fmtid="{D5CDD505-2E9C-101B-9397-08002B2CF9AE}" pid="9" name="MSIP_Label_0e5510b0-e729-4ef0-a3dd-4ba0dfe56c99_ContentBits">
    <vt:lpwstr>2</vt:lpwstr>
  </property>
  <property fmtid="{D5CDD505-2E9C-101B-9397-08002B2CF9AE}" pid="10" name="ClassificationContentMarkingFooterLocations">
    <vt:lpwstr>EXD:7</vt:lpwstr>
  </property>
  <property fmtid="{D5CDD505-2E9C-101B-9397-08002B2CF9AE}" pid="11" name="ClassificationContentMarkingFooterText">
    <vt:lpwstr>Restricted Use - À usage restreint</vt:lpwstr>
  </property>
  <property fmtid="{D5CDD505-2E9C-101B-9397-08002B2CF9AE}" pid="12" name="MediaServiceImageTags">
    <vt:lpwstr/>
  </property>
</Properties>
</file>