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ink/ink1.xml" ContentType="application/inkml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6" Type="http://schemas.openxmlformats.org/officeDocument/2006/relationships/custom-properties" Target="docProps/custom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5"/>
  </p:notesMasterIdLst>
  <p:sldIdLst>
    <p:sldId id="331" r:id="rId5"/>
    <p:sldId id="2147329258" r:id="rId6"/>
    <p:sldId id="2147329256" r:id="rId7"/>
    <p:sldId id="2147329255" r:id="rId8"/>
    <p:sldId id="453" r:id="rId9"/>
    <p:sldId id="1114" r:id="rId10"/>
    <p:sldId id="310" r:id="rId11"/>
    <p:sldId id="2147329245" r:id="rId12"/>
    <p:sldId id="456" r:id="rId13"/>
    <p:sldId id="467" r:id="rId14"/>
    <p:sldId id="2147329262" r:id="rId15"/>
    <p:sldId id="2147329237" r:id="rId16"/>
    <p:sldId id="458" r:id="rId17"/>
    <p:sldId id="2147329261" r:id="rId18"/>
    <p:sldId id="2147329240" r:id="rId19"/>
    <p:sldId id="2147329239" r:id="rId20"/>
    <p:sldId id="2147329254" r:id="rId21"/>
    <p:sldId id="2147329260" r:id="rId22"/>
    <p:sldId id="2147329263" r:id="rId23"/>
    <p:sldId id="332" r:id="rId24"/>
  </p:sldIdLst>
  <p:sldSz cx="24384000" cy="13716000"/>
  <p:notesSz cx="6865938" cy="9540875"/>
  <p:defaultTextStyle>
    <a:defPPr>
      <a:defRPr lang="cs-CZ"/>
    </a:defPPr>
    <a:lvl1pPr marL="0" algn="l" defTabSz="1828800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1pPr>
    <a:lvl2pPr marL="914400" algn="l" defTabSz="1828800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2pPr>
    <a:lvl3pPr marL="1828800" algn="l" defTabSz="1828800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3pPr>
    <a:lvl4pPr marL="2743200" algn="l" defTabSz="1828800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4pPr>
    <a:lvl5pPr marL="3657600" algn="l" defTabSz="1828800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5pPr>
    <a:lvl6pPr marL="4572000" algn="l" defTabSz="1828800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6pPr>
    <a:lvl7pPr marL="5486400" algn="l" defTabSz="1828800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7pPr>
    <a:lvl8pPr marL="6400800" algn="l" defTabSz="1828800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8pPr>
    <a:lvl9pPr marL="7315200" algn="l" defTabSz="1828800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320" userDrawn="1">
          <p15:clr>
            <a:srgbClr val="A4A3A4"/>
          </p15:clr>
        </p15:guide>
        <p15:guide id="2" pos="768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obylka Vít" initials="KV" lastIdx="12" clrIdx="0">
    <p:extLst>
      <p:ext uri="{19B8F6BF-5375-455C-9EA6-DF929625EA0E}">
        <p15:presenceInfo xmlns:p15="http://schemas.microsoft.com/office/powerpoint/2012/main" userId="S::Vit.Kobylka@czechinvest.org::c0e07510-64eb-4417-96bb-1ac1da3d885d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3F7FB"/>
    <a:srgbClr val="0F5CAB"/>
    <a:srgbClr val="002E5F"/>
    <a:srgbClr val="1951A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56BEBE8-C741-49BA-AC5A-274D38FF683B}" v="41" dt="2025-12-10T09:10:09.94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Střední styl 3 – zvýraznění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Střední styl 1 – zvýraznění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B301B821-A1FF-9999-AEE7-76D212191A09}" styleName="Tabulka CzechInvest">
    <a:wholeTbl>
      <a:tcTxStyle>
        <a:fontRef idx="minor">
          <a:scrgbClr r="0" g="0" b="0"/>
        </a:fontRef>
        <a:schemeClr val="dk1"/>
      </a:tcTxStyle>
      <a:tcStyle>
        <a:tcBdr>
          <a:left>
            <a:ln w="0" cmpd="sng">
              <a:solidFill>
                <a:schemeClr val="accent1"/>
              </a:solidFill>
            </a:ln>
          </a:left>
          <a:right>
            <a:ln w="0" cmpd="sng">
              <a:solidFill>
                <a:schemeClr val="accent1"/>
              </a:solidFill>
            </a:ln>
          </a:right>
          <a:top>
            <a:ln w="0" cmpd="sng">
              <a:solidFill>
                <a:schemeClr val="accent1"/>
              </a:solidFill>
            </a:ln>
          </a:top>
          <a:bottom>
            <a:ln w="12700" cmpd="sng">
              <a:solidFill>
                <a:srgbClr val="DADADA"/>
              </a:solidFill>
            </a:ln>
          </a:bottom>
          <a:insideH>
            <a:ln w="12700" cmpd="sng">
              <a:solidFill>
                <a:srgbClr val="DADADA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rgbClr val="F0F0F0"/>
          </a:solidFill>
        </a:fill>
      </a:tcStyle>
    </a:band1H>
    <a:band2V>
      <a:tcStyle>
        <a:tcBdr/>
        <a:fill>
          <a:solidFill>
            <a:srgbClr val="F0F0F0"/>
          </a:solidFill>
        </a:fill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rgbClr val="0F5CAB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rgbClr val="E61A38"/>
              </a:solidFill>
            </a:ln>
          </a:bottom>
        </a:tcBdr>
      </a:tcStyle>
    </a:firstRow>
  </a:tblStyle>
  <a:tblStyle styleId="{00A15C55-8517-42AA-B614-E9B94910E393}" styleName="Střední styl 2 – zvýraznění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Střední styl 2 – zvýraznění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940675A-B579-460E-94D1-54222C63F5DA}" styleName="Bez stylu, mřížka tabulky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6" autoAdjust="0"/>
    <p:restoredTop sz="89655" autoAdjust="0"/>
  </p:normalViewPr>
  <p:slideViewPr>
    <p:cSldViewPr snapToGrid="0" showGuides="1">
      <p:cViewPr varScale="1">
        <p:scale>
          <a:sx n="30" d="100"/>
          <a:sy n="30" d="100"/>
        </p:scale>
        <p:origin x="1098" y="66"/>
      </p:cViewPr>
      <p:guideLst>
        <p:guide orient="horz" pos="4320"/>
        <p:guide pos="76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-690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commentAuthors" Target="commentAuthor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ruška Jakub" userId="26d5be82-3b4b-40e2-bece-ad0e9b1c4f20" providerId="ADAL" clId="{385C51FA-A5B1-4C5F-896C-1E2B12A742C8}"/>
    <pc:docChg chg="undo custSel addSld delSld modSld sldOrd">
      <pc:chgData name="Hruška Jakub" userId="26d5be82-3b4b-40e2-bece-ad0e9b1c4f20" providerId="ADAL" clId="{385C51FA-A5B1-4C5F-896C-1E2B12A742C8}" dt="2025-12-10T21:48:53.275" v="13091" actId="20577"/>
      <pc:docMkLst>
        <pc:docMk/>
      </pc:docMkLst>
      <pc:sldChg chg="addSp delSp modSp add mod ord">
        <pc:chgData name="Hruška Jakub" userId="26d5be82-3b4b-40e2-bece-ad0e9b1c4f20" providerId="ADAL" clId="{385C51FA-A5B1-4C5F-896C-1E2B12A742C8}" dt="2025-12-09T15:02:22.040" v="10912" actId="1076"/>
        <pc:sldMkLst>
          <pc:docMk/>
          <pc:sldMk cId="2837004812" sldId="310"/>
        </pc:sldMkLst>
        <pc:picChg chg="add mod">
          <ac:chgData name="Hruška Jakub" userId="26d5be82-3b4b-40e2-bece-ad0e9b1c4f20" providerId="ADAL" clId="{385C51FA-A5B1-4C5F-896C-1E2B12A742C8}" dt="2025-12-09T15:02:22.040" v="10912" actId="1076"/>
          <ac:picMkLst>
            <pc:docMk/>
            <pc:sldMk cId="2837004812" sldId="310"/>
            <ac:picMk id="2050" creationId="{DF593305-FBF1-FC67-7464-E3DB45CE28A9}"/>
          </ac:picMkLst>
        </pc:picChg>
      </pc:sldChg>
      <pc:sldChg chg="modSp mod">
        <pc:chgData name="Hruška Jakub" userId="26d5be82-3b4b-40e2-bece-ad0e9b1c4f20" providerId="ADAL" clId="{385C51FA-A5B1-4C5F-896C-1E2B12A742C8}" dt="2025-12-05T23:25:57.887" v="5321" actId="20577"/>
        <pc:sldMkLst>
          <pc:docMk/>
          <pc:sldMk cId="2191495904" sldId="331"/>
        </pc:sldMkLst>
        <pc:spChg chg="mod">
          <ac:chgData name="Hruška Jakub" userId="26d5be82-3b4b-40e2-bece-ad0e9b1c4f20" providerId="ADAL" clId="{385C51FA-A5B1-4C5F-896C-1E2B12A742C8}" dt="2025-12-05T23:25:57.887" v="5321" actId="20577"/>
          <ac:spMkLst>
            <pc:docMk/>
            <pc:sldMk cId="2191495904" sldId="331"/>
            <ac:spMk id="4" creationId="{BF0F2702-3425-42E4-8B24-961F4EB0DE9C}"/>
          </ac:spMkLst>
        </pc:spChg>
      </pc:sldChg>
      <pc:sldChg chg="addSp modSp mod">
        <pc:chgData name="Hruška Jakub" userId="26d5be82-3b4b-40e2-bece-ad0e9b1c4f20" providerId="ADAL" clId="{385C51FA-A5B1-4C5F-896C-1E2B12A742C8}" dt="2025-12-09T14:52:31.036" v="10784" actId="1076"/>
        <pc:sldMkLst>
          <pc:docMk/>
          <pc:sldMk cId="3844904731" sldId="332"/>
        </pc:sldMkLst>
        <pc:spChg chg="mod">
          <ac:chgData name="Hruška Jakub" userId="26d5be82-3b4b-40e2-bece-ad0e9b1c4f20" providerId="ADAL" clId="{385C51FA-A5B1-4C5F-896C-1E2B12A742C8}" dt="2025-12-07T14:57:35.146" v="10510" actId="1076"/>
          <ac:spMkLst>
            <pc:docMk/>
            <pc:sldMk cId="3844904731" sldId="332"/>
            <ac:spMk id="3" creationId="{7E326CA4-7365-41C4-BE0A-2BE68372C469}"/>
          </ac:spMkLst>
        </pc:spChg>
        <pc:spChg chg="add mod">
          <ac:chgData name="Hruška Jakub" userId="26d5be82-3b4b-40e2-bece-ad0e9b1c4f20" providerId="ADAL" clId="{385C51FA-A5B1-4C5F-896C-1E2B12A742C8}" dt="2025-12-09T14:52:31.036" v="10784" actId="1076"/>
          <ac:spMkLst>
            <pc:docMk/>
            <pc:sldMk cId="3844904731" sldId="332"/>
            <ac:spMk id="4" creationId="{28AAED99-B226-5586-62D0-069DD339FEC8}"/>
          </ac:spMkLst>
        </pc:spChg>
      </pc:sldChg>
      <pc:sldChg chg="addSp delSp modSp add mod ord">
        <pc:chgData name="Hruška Jakub" userId="26d5be82-3b4b-40e2-bece-ad0e9b1c4f20" providerId="ADAL" clId="{385C51FA-A5B1-4C5F-896C-1E2B12A742C8}" dt="2025-12-09T22:00:40.992" v="11259" actId="14100"/>
        <pc:sldMkLst>
          <pc:docMk/>
          <pc:sldMk cId="2336405398" sldId="453"/>
        </pc:sldMkLst>
        <pc:spChg chg="mod">
          <ac:chgData name="Hruška Jakub" userId="26d5be82-3b4b-40e2-bece-ad0e9b1c4f20" providerId="ADAL" clId="{385C51FA-A5B1-4C5F-896C-1E2B12A742C8}" dt="2025-12-02T07:32:01.167" v="5022" actId="20577"/>
          <ac:spMkLst>
            <pc:docMk/>
            <pc:sldMk cId="2336405398" sldId="453"/>
            <ac:spMk id="2" creationId="{00000000-0000-0000-0000-000000000000}"/>
          </ac:spMkLst>
        </pc:spChg>
        <pc:spChg chg="add mod">
          <ac:chgData name="Hruška Jakub" userId="26d5be82-3b4b-40e2-bece-ad0e9b1c4f20" providerId="ADAL" clId="{385C51FA-A5B1-4C5F-896C-1E2B12A742C8}" dt="2025-12-09T22:00:40.992" v="11259" actId="14100"/>
          <ac:spMkLst>
            <pc:docMk/>
            <pc:sldMk cId="2336405398" sldId="453"/>
            <ac:spMk id="3" creationId="{DDECF062-9C6E-679A-E13F-2CF171E9FC55}"/>
          </ac:spMkLst>
        </pc:spChg>
        <pc:spChg chg="add del">
          <ac:chgData name="Hruška Jakub" userId="26d5be82-3b4b-40e2-bece-ad0e9b1c4f20" providerId="ADAL" clId="{385C51FA-A5B1-4C5F-896C-1E2B12A742C8}" dt="2025-12-09T14:58:05.820" v="10862" actId="22"/>
          <ac:spMkLst>
            <pc:docMk/>
            <pc:sldMk cId="2336405398" sldId="453"/>
            <ac:spMk id="4" creationId="{1A0E7C20-981B-7047-82C1-5C56A1D45E9F}"/>
          </ac:spMkLst>
        </pc:spChg>
        <pc:spChg chg="add del">
          <ac:chgData name="Hruška Jakub" userId="26d5be82-3b4b-40e2-bece-ad0e9b1c4f20" providerId="ADAL" clId="{385C51FA-A5B1-4C5F-896C-1E2B12A742C8}" dt="2025-12-09T14:58:09.253" v="10864" actId="22"/>
          <ac:spMkLst>
            <pc:docMk/>
            <pc:sldMk cId="2336405398" sldId="453"/>
            <ac:spMk id="8" creationId="{6048FC03-5513-3DD8-1D27-3C7A5FA4A20A}"/>
          </ac:spMkLst>
        </pc:spChg>
        <pc:spChg chg="add del mod">
          <ac:chgData name="Hruška Jakub" userId="26d5be82-3b4b-40e2-bece-ad0e9b1c4f20" providerId="ADAL" clId="{385C51FA-A5B1-4C5F-896C-1E2B12A742C8}" dt="2025-12-09T15:00:53.171" v="10883" actId="478"/>
          <ac:spMkLst>
            <pc:docMk/>
            <pc:sldMk cId="2336405398" sldId="453"/>
            <ac:spMk id="9" creationId="{1CF98A10-8CBB-74B2-7AF0-3A3B81508C3F}"/>
          </ac:spMkLst>
        </pc:spChg>
        <pc:spChg chg="add mod">
          <ac:chgData name="Hruška Jakub" userId="26d5be82-3b4b-40e2-bece-ad0e9b1c4f20" providerId="ADAL" clId="{385C51FA-A5B1-4C5F-896C-1E2B12A742C8}" dt="2025-12-09T15:01:13.792" v="10902" actId="1076"/>
          <ac:spMkLst>
            <pc:docMk/>
            <pc:sldMk cId="2336405398" sldId="453"/>
            <ac:spMk id="10" creationId="{B5A99E44-769C-A527-D24F-957526B49AB7}"/>
          </ac:spMkLst>
        </pc:spChg>
        <pc:spChg chg="add mod">
          <ac:chgData name="Hruška Jakub" userId="26d5be82-3b4b-40e2-bece-ad0e9b1c4f20" providerId="ADAL" clId="{385C51FA-A5B1-4C5F-896C-1E2B12A742C8}" dt="2025-12-09T15:01:21" v="10908" actId="20577"/>
          <ac:spMkLst>
            <pc:docMk/>
            <pc:sldMk cId="2336405398" sldId="453"/>
            <ac:spMk id="11" creationId="{89043281-A9A0-DA6A-E8AB-B0783514226B}"/>
          </ac:spMkLst>
        </pc:spChg>
        <pc:spChg chg="add mod">
          <ac:chgData name="Hruška Jakub" userId="26d5be82-3b4b-40e2-bece-ad0e9b1c4f20" providerId="ADAL" clId="{385C51FA-A5B1-4C5F-896C-1E2B12A742C8}" dt="2025-12-02T07:33:43.686" v="5056" actId="1076"/>
          <ac:spMkLst>
            <pc:docMk/>
            <pc:sldMk cId="2336405398" sldId="453"/>
            <ac:spMk id="20" creationId="{F5E1A926-2C7F-D908-46F9-77D9350C754C}"/>
          </ac:spMkLst>
        </pc:spChg>
        <pc:spChg chg="add mod">
          <ac:chgData name="Hruška Jakub" userId="26d5be82-3b4b-40e2-bece-ad0e9b1c4f20" providerId="ADAL" clId="{385C51FA-A5B1-4C5F-896C-1E2B12A742C8}" dt="2025-12-02T07:33:56.133" v="5073" actId="20577"/>
          <ac:spMkLst>
            <pc:docMk/>
            <pc:sldMk cId="2336405398" sldId="453"/>
            <ac:spMk id="21" creationId="{2935394A-819C-1629-4393-AD1C6E7A403B}"/>
          </ac:spMkLst>
        </pc:spChg>
        <pc:picChg chg="mod">
          <ac:chgData name="Hruška Jakub" userId="26d5be82-3b4b-40e2-bece-ad0e9b1c4f20" providerId="ADAL" clId="{385C51FA-A5B1-4C5F-896C-1E2B12A742C8}" dt="2025-12-02T07:32:15.480" v="5026" actId="1076"/>
          <ac:picMkLst>
            <pc:docMk/>
            <pc:sldMk cId="2336405398" sldId="453"/>
            <ac:picMk id="7" creationId="{32E4A9C4-8494-128D-73FE-656278E81FD4}"/>
          </ac:picMkLst>
        </pc:picChg>
        <pc:picChg chg="add del mod">
          <ac:chgData name="Hruška Jakub" userId="26d5be82-3b4b-40e2-bece-ad0e9b1c4f20" providerId="ADAL" clId="{385C51FA-A5B1-4C5F-896C-1E2B12A742C8}" dt="2025-12-09T14:58:01.353" v="10860" actId="478"/>
          <ac:picMkLst>
            <pc:docMk/>
            <pc:sldMk cId="2336405398" sldId="453"/>
            <ac:picMk id="18" creationId="{9E5CC425-0DAD-C8C5-50B7-6E3C429E3775}"/>
          </ac:picMkLst>
        </pc:picChg>
        <pc:picChg chg="add mod">
          <ac:chgData name="Hruška Jakub" userId="26d5be82-3b4b-40e2-bece-ad0e9b1c4f20" providerId="ADAL" clId="{385C51FA-A5B1-4C5F-896C-1E2B12A742C8}" dt="2025-12-02T07:33:10.551" v="5035" actId="1076"/>
          <ac:picMkLst>
            <pc:docMk/>
            <pc:sldMk cId="2336405398" sldId="453"/>
            <ac:picMk id="19" creationId="{5858308A-F183-55CB-1ADC-B19974B62A41}"/>
          </ac:picMkLst>
        </pc:picChg>
        <pc:picChg chg="add mod">
          <ac:chgData name="Hruška Jakub" userId="26d5be82-3b4b-40e2-bece-ad0e9b1c4f20" providerId="ADAL" clId="{385C51FA-A5B1-4C5F-896C-1E2B12A742C8}" dt="2025-12-09T14:58:34.399" v="10870" actId="1076"/>
          <ac:picMkLst>
            <pc:docMk/>
            <pc:sldMk cId="2336405398" sldId="453"/>
            <ac:picMk id="1026" creationId="{31E42182-059D-0CAB-EDD9-3A8BF5E35310}"/>
          </ac:picMkLst>
        </pc:picChg>
      </pc:sldChg>
      <pc:sldChg chg="addSp modSp add mod ord">
        <pc:chgData name="Hruška Jakub" userId="26d5be82-3b4b-40e2-bece-ad0e9b1c4f20" providerId="ADAL" clId="{385C51FA-A5B1-4C5F-896C-1E2B12A742C8}" dt="2025-12-09T15:04:42.854" v="10916" actId="14100"/>
        <pc:sldMkLst>
          <pc:docMk/>
          <pc:sldMk cId="3076989466" sldId="456"/>
        </pc:sldMkLst>
        <pc:spChg chg="add mod">
          <ac:chgData name="Hruška Jakub" userId="26d5be82-3b4b-40e2-bece-ad0e9b1c4f20" providerId="ADAL" clId="{385C51FA-A5B1-4C5F-896C-1E2B12A742C8}" dt="2025-12-09T15:04:42.854" v="10916" actId="14100"/>
          <ac:spMkLst>
            <pc:docMk/>
            <pc:sldMk cId="3076989466" sldId="456"/>
            <ac:spMk id="3" creationId="{6D0B95A3-8BFC-89A7-90F4-FF1E99BC7D73}"/>
          </ac:spMkLst>
        </pc:spChg>
        <pc:spChg chg="mod">
          <ac:chgData name="Hruška Jakub" userId="26d5be82-3b4b-40e2-bece-ad0e9b1c4f20" providerId="ADAL" clId="{385C51FA-A5B1-4C5F-896C-1E2B12A742C8}" dt="2025-12-09T15:04:10.037" v="10913" actId="13822"/>
          <ac:spMkLst>
            <pc:docMk/>
            <pc:sldMk cId="3076989466" sldId="456"/>
            <ac:spMk id="9" creationId="{8FECD1C9-7669-841F-7D9C-E2A85E848C81}"/>
          </ac:spMkLst>
        </pc:spChg>
      </pc:sldChg>
      <pc:sldChg chg="addSp delSp modSp mod ord">
        <pc:chgData name="Hruška Jakub" userId="26d5be82-3b4b-40e2-bece-ad0e9b1c4f20" providerId="ADAL" clId="{385C51FA-A5B1-4C5F-896C-1E2B12A742C8}" dt="2025-12-07T15:10:13.676" v="10687" actId="6549"/>
        <pc:sldMkLst>
          <pc:docMk/>
          <pc:sldMk cId="71548913" sldId="458"/>
        </pc:sldMkLst>
        <pc:spChg chg="mod">
          <ac:chgData name="Hruška Jakub" userId="26d5be82-3b4b-40e2-bece-ad0e9b1c4f20" providerId="ADAL" clId="{385C51FA-A5B1-4C5F-896C-1E2B12A742C8}" dt="2025-12-07T15:07:09.759" v="10620" actId="20577"/>
          <ac:spMkLst>
            <pc:docMk/>
            <pc:sldMk cId="71548913" sldId="458"/>
            <ac:spMk id="2" creationId="{B016C72E-2B8F-EC87-624C-CA7F7BD441AB}"/>
          </ac:spMkLst>
        </pc:spChg>
        <pc:spChg chg="add mod">
          <ac:chgData name="Hruška Jakub" userId="26d5be82-3b4b-40e2-bece-ad0e9b1c4f20" providerId="ADAL" clId="{385C51FA-A5B1-4C5F-896C-1E2B12A742C8}" dt="2025-12-07T15:10:13.676" v="10687" actId="6549"/>
          <ac:spMkLst>
            <pc:docMk/>
            <pc:sldMk cId="71548913" sldId="458"/>
            <ac:spMk id="3" creationId="{507E8091-E2B4-82B7-42C5-43999E5D9875}"/>
          </ac:spMkLst>
        </pc:spChg>
        <pc:picChg chg="add mod">
          <ac:chgData name="Hruška Jakub" userId="26d5be82-3b4b-40e2-bece-ad0e9b1c4f20" providerId="ADAL" clId="{385C51FA-A5B1-4C5F-896C-1E2B12A742C8}" dt="2025-12-07T15:08:23.898" v="10625" actId="14100"/>
          <ac:picMkLst>
            <pc:docMk/>
            <pc:sldMk cId="71548913" sldId="458"/>
            <ac:picMk id="6" creationId="{272503D5-C92A-F3C2-010C-635245F7D442}"/>
          </ac:picMkLst>
        </pc:picChg>
        <pc:picChg chg="add mod">
          <ac:chgData name="Hruška Jakub" userId="26d5be82-3b4b-40e2-bece-ad0e9b1c4f20" providerId="ADAL" clId="{385C51FA-A5B1-4C5F-896C-1E2B12A742C8}" dt="2025-12-07T15:08:25.713" v="10626" actId="1076"/>
          <ac:picMkLst>
            <pc:docMk/>
            <pc:sldMk cId="71548913" sldId="458"/>
            <ac:picMk id="2050" creationId="{ED51F8DD-C8B1-E96E-2D2C-582F4724DFAA}"/>
          </ac:picMkLst>
        </pc:picChg>
      </pc:sldChg>
      <pc:sldChg chg="addSp delSp modSp mod">
        <pc:chgData name="Hruška Jakub" userId="26d5be82-3b4b-40e2-bece-ad0e9b1c4f20" providerId="ADAL" clId="{385C51FA-A5B1-4C5F-896C-1E2B12A742C8}" dt="2025-12-07T15:05:33.321" v="10551" actId="1076"/>
        <pc:sldMkLst>
          <pc:docMk/>
          <pc:sldMk cId="1243730508" sldId="467"/>
        </pc:sldMkLst>
        <pc:spChg chg="mod">
          <ac:chgData name="Hruška Jakub" userId="26d5be82-3b4b-40e2-bece-ad0e9b1c4f20" providerId="ADAL" clId="{385C51FA-A5B1-4C5F-896C-1E2B12A742C8}" dt="2025-12-07T15:04:21.453" v="10538" actId="122"/>
          <ac:spMkLst>
            <pc:docMk/>
            <pc:sldMk cId="1243730508" sldId="467"/>
            <ac:spMk id="2" creationId="{EE1C99B1-5108-A195-2ED3-9D398C4894C6}"/>
          </ac:spMkLst>
        </pc:spChg>
        <pc:spChg chg="mod">
          <ac:chgData name="Hruška Jakub" userId="26d5be82-3b4b-40e2-bece-ad0e9b1c4f20" providerId="ADAL" clId="{385C51FA-A5B1-4C5F-896C-1E2B12A742C8}" dt="2025-12-05T23:26:30.855" v="5330" actId="27636"/>
          <ac:spMkLst>
            <pc:docMk/>
            <pc:sldMk cId="1243730508" sldId="467"/>
            <ac:spMk id="3" creationId="{6B96FFA0-D48B-7B8E-CB85-C3F5EBDA980B}"/>
          </ac:spMkLst>
        </pc:spChg>
        <pc:picChg chg="add mod">
          <ac:chgData name="Hruška Jakub" userId="26d5be82-3b4b-40e2-bece-ad0e9b1c4f20" providerId="ADAL" clId="{385C51FA-A5B1-4C5F-896C-1E2B12A742C8}" dt="2025-12-07T15:05:33.321" v="10551" actId="1076"/>
          <ac:picMkLst>
            <pc:docMk/>
            <pc:sldMk cId="1243730508" sldId="467"/>
            <ac:picMk id="1026" creationId="{3DCDB377-1580-06A9-6F0F-C578C6600969}"/>
          </ac:picMkLst>
        </pc:picChg>
      </pc:sldChg>
      <pc:sldChg chg="addSp modSp add mod ord">
        <pc:chgData name="Hruška Jakub" userId="26d5be82-3b4b-40e2-bece-ad0e9b1c4f20" providerId="ADAL" clId="{385C51FA-A5B1-4C5F-896C-1E2B12A742C8}" dt="2025-12-07T13:51:55.818" v="8679"/>
        <pc:sldMkLst>
          <pc:docMk/>
          <pc:sldMk cId="2975847691" sldId="1114"/>
        </pc:sldMkLst>
        <pc:spChg chg="add mod">
          <ac:chgData name="Hruška Jakub" userId="26d5be82-3b4b-40e2-bece-ad0e9b1c4f20" providerId="ADAL" clId="{385C51FA-A5B1-4C5F-896C-1E2B12A742C8}" dt="2025-12-05T23:59:22.084" v="6794" actId="113"/>
          <ac:spMkLst>
            <pc:docMk/>
            <pc:sldMk cId="2975847691" sldId="1114"/>
            <ac:spMk id="6" creationId="{D7D1B9FA-C8AD-01C5-58A6-3EEA4344753C}"/>
          </ac:spMkLst>
        </pc:spChg>
      </pc:sldChg>
      <pc:sldChg chg="addSp delSp modSp mod modNotesTx">
        <pc:chgData name="Hruška Jakub" userId="26d5be82-3b4b-40e2-bece-ad0e9b1c4f20" providerId="ADAL" clId="{385C51FA-A5B1-4C5F-896C-1E2B12A742C8}" dt="2025-12-09T16:27:36.768" v="11082" actId="20577"/>
        <pc:sldMkLst>
          <pc:docMk/>
          <pc:sldMk cId="1419746815" sldId="2147329237"/>
        </pc:sldMkLst>
        <pc:spChg chg="mod">
          <ac:chgData name="Hruška Jakub" userId="26d5be82-3b4b-40e2-bece-ad0e9b1c4f20" providerId="ADAL" clId="{385C51FA-A5B1-4C5F-896C-1E2B12A742C8}" dt="2025-12-07T14:29:30.827" v="9211" actId="20577"/>
          <ac:spMkLst>
            <pc:docMk/>
            <pc:sldMk cId="1419746815" sldId="2147329237"/>
            <ac:spMk id="2" creationId="{48B04ADA-28D0-8419-8C1A-264615F89751}"/>
          </ac:spMkLst>
        </pc:spChg>
        <pc:spChg chg="mod">
          <ac:chgData name="Hruška Jakub" userId="26d5be82-3b4b-40e2-bece-ad0e9b1c4f20" providerId="ADAL" clId="{385C51FA-A5B1-4C5F-896C-1E2B12A742C8}" dt="2025-12-07T14:27:01.369" v="9102" actId="20577"/>
          <ac:spMkLst>
            <pc:docMk/>
            <pc:sldMk cId="1419746815" sldId="2147329237"/>
            <ac:spMk id="3" creationId="{36C802FD-9E81-46FF-921D-1D4780517A22}"/>
          </ac:spMkLst>
        </pc:spChg>
        <pc:spChg chg="add mod">
          <ac:chgData name="Hruška Jakub" userId="26d5be82-3b4b-40e2-bece-ad0e9b1c4f20" providerId="ADAL" clId="{385C51FA-A5B1-4C5F-896C-1E2B12A742C8}" dt="2025-12-07T14:31:08.427" v="9247" actId="1076"/>
          <ac:spMkLst>
            <pc:docMk/>
            <pc:sldMk cId="1419746815" sldId="2147329237"/>
            <ac:spMk id="10" creationId="{95AF9681-433E-805B-93D3-DE196C9EDA1E}"/>
          </ac:spMkLst>
        </pc:spChg>
        <pc:spChg chg="add mod">
          <ac:chgData name="Hruška Jakub" userId="26d5be82-3b4b-40e2-bece-ad0e9b1c4f20" providerId="ADAL" clId="{385C51FA-A5B1-4C5F-896C-1E2B12A742C8}" dt="2025-12-09T16:27:33.150" v="11073" actId="20577"/>
          <ac:spMkLst>
            <pc:docMk/>
            <pc:sldMk cId="1419746815" sldId="2147329237"/>
            <ac:spMk id="11" creationId="{74DD18BF-9E0E-922E-F8E8-EFBC0172BD8F}"/>
          </ac:spMkLst>
        </pc:spChg>
        <pc:spChg chg="add mod">
          <ac:chgData name="Hruška Jakub" userId="26d5be82-3b4b-40e2-bece-ad0e9b1c4f20" providerId="ADAL" clId="{385C51FA-A5B1-4C5F-896C-1E2B12A742C8}" dt="2025-12-09T16:27:28.278" v="11065" actId="20577"/>
          <ac:spMkLst>
            <pc:docMk/>
            <pc:sldMk cId="1419746815" sldId="2147329237"/>
            <ac:spMk id="12" creationId="{E8DC2AAC-BE71-A46B-50BC-0DB0045CFCA4}"/>
          </ac:spMkLst>
        </pc:spChg>
        <pc:spChg chg="add mod">
          <ac:chgData name="Hruška Jakub" userId="26d5be82-3b4b-40e2-bece-ad0e9b1c4f20" providerId="ADAL" clId="{385C51FA-A5B1-4C5F-896C-1E2B12A742C8}" dt="2025-12-09T16:27:36.768" v="11082" actId="20577"/>
          <ac:spMkLst>
            <pc:docMk/>
            <pc:sldMk cId="1419746815" sldId="2147329237"/>
            <ac:spMk id="13" creationId="{41FDA9EA-E14C-1DB2-B76A-F4225A67D6D0}"/>
          </ac:spMkLst>
        </pc:spChg>
        <pc:picChg chg="add mod">
          <ac:chgData name="Hruška Jakub" userId="26d5be82-3b4b-40e2-bece-ad0e9b1c4f20" providerId="ADAL" clId="{385C51FA-A5B1-4C5F-896C-1E2B12A742C8}" dt="2025-12-07T14:27:08.001" v="9104" actId="14100"/>
          <ac:picMkLst>
            <pc:docMk/>
            <pc:sldMk cId="1419746815" sldId="2147329237"/>
            <ac:picMk id="4" creationId="{806FD46B-FF3B-E7EA-A063-2670CAF13389}"/>
          </ac:picMkLst>
        </pc:picChg>
        <pc:picChg chg="add mod">
          <ac:chgData name="Hruška Jakub" userId="26d5be82-3b4b-40e2-bece-ad0e9b1c4f20" providerId="ADAL" clId="{385C51FA-A5B1-4C5F-896C-1E2B12A742C8}" dt="2025-12-07T14:29:34.985" v="9212" actId="14100"/>
          <ac:picMkLst>
            <pc:docMk/>
            <pc:sldMk cId="1419746815" sldId="2147329237"/>
            <ac:picMk id="7" creationId="{A10C81F6-892B-A3F2-CE2C-E1B3458F97CC}"/>
          </ac:picMkLst>
        </pc:picChg>
        <pc:picChg chg="add mod">
          <ac:chgData name="Hruška Jakub" userId="26d5be82-3b4b-40e2-bece-ad0e9b1c4f20" providerId="ADAL" clId="{385C51FA-A5B1-4C5F-896C-1E2B12A742C8}" dt="2025-12-07T14:29:56.390" v="9218" actId="14100"/>
          <ac:picMkLst>
            <pc:docMk/>
            <pc:sldMk cId="1419746815" sldId="2147329237"/>
            <ac:picMk id="8" creationId="{09C4F58D-A955-77A9-FF54-EAC5DA6AF4A5}"/>
          </ac:picMkLst>
        </pc:picChg>
        <pc:picChg chg="add mod">
          <ac:chgData name="Hruška Jakub" userId="26d5be82-3b4b-40e2-bece-ad0e9b1c4f20" providerId="ADAL" clId="{385C51FA-A5B1-4C5F-896C-1E2B12A742C8}" dt="2025-12-07T14:30:27.611" v="9222" actId="14100"/>
          <ac:picMkLst>
            <pc:docMk/>
            <pc:sldMk cId="1419746815" sldId="2147329237"/>
            <ac:picMk id="9" creationId="{C9458B51-09E5-83AC-6EC9-316F36C78E2B}"/>
          </ac:picMkLst>
        </pc:picChg>
      </pc:sldChg>
      <pc:sldChg chg="addSp delSp modSp add mod ord">
        <pc:chgData name="Hruška Jakub" userId="26d5be82-3b4b-40e2-bece-ad0e9b1c4f20" providerId="ADAL" clId="{385C51FA-A5B1-4C5F-896C-1E2B12A742C8}" dt="2025-12-09T16:28:45.664" v="11165" actId="20577"/>
        <pc:sldMkLst>
          <pc:docMk/>
          <pc:sldMk cId="2836371251" sldId="2147329239"/>
        </pc:sldMkLst>
        <pc:spChg chg="mod">
          <ac:chgData name="Hruška Jakub" userId="26d5be82-3b4b-40e2-bece-ad0e9b1c4f20" providerId="ADAL" clId="{385C51FA-A5B1-4C5F-896C-1E2B12A742C8}" dt="2025-12-07T14:28:21.796" v="9172" actId="20577"/>
          <ac:spMkLst>
            <pc:docMk/>
            <pc:sldMk cId="2836371251" sldId="2147329239"/>
            <ac:spMk id="2" creationId="{39FB5586-0B7C-20D1-D76D-BBD3E531A1F6}"/>
          </ac:spMkLst>
        </pc:spChg>
        <pc:spChg chg="add mod">
          <ac:chgData name="Hruška Jakub" userId="26d5be82-3b4b-40e2-bece-ad0e9b1c4f20" providerId="ADAL" clId="{385C51FA-A5B1-4C5F-896C-1E2B12A742C8}" dt="2025-12-09T16:28:39.161" v="11162" actId="20577"/>
          <ac:spMkLst>
            <pc:docMk/>
            <pc:sldMk cId="2836371251" sldId="2147329239"/>
            <ac:spMk id="4" creationId="{F34C4C31-26CC-A8F7-3791-B9883C39D9CD}"/>
          </ac:spMkLst>
        </pc:spChg>
        <pc:spChg chg="add del mod">
          <ac:chgData name="Hruška Jakub" userId="26d5be82-3b4b-40e2-bece-ad0e9b1c4f20" providerId="ADAL" clId="{385C51FA-A5B1-4C5F-896C-1E2B12A742C8}" dt="2025-12-09T16:28:45.664" v="11165" actId="20577"/>
          <ac:spMkLst>
            <pc:docMk/>
            <pc:sldMk cId="2836371251" sldId="2147329239"/>
            <ac:spMk id="6" creationId="{D8058AEC-E15E-8A4D-B0F2-487E9993A5DB}"/>
          </ac:spMkLst>
        </pc:spChg>
        <pc:picChg chg="add mod">
          <ac:chgData name="Hruška Jakub" userId="26d5be82-3b4b-40e2-bece-ad0e9b1c4f20" providerId="ADAL" clId="{385C51FA-A5B1-4C5F-896C-1E2B12A742C8}" dt="2025-12-07T14:27:46.531" v="9133" actId="14100"/>
          <ac:picMkLst>
            <pc:docMk/>
            <pc:sldMk cId="2836371251" sldId="2147329239"/>
            <ac:picMk id="3" creationId="{A085CFED-9879-287A-D037-59A4AC87E2BA}"/>
          </ac:picMkLst>
        </pc:picChg>
        <pc:picChg chg="add mod">
          <ac:chgData name="Hruška Jakub" userId="26d5be82-3b4b-40e2-bece-ad0e9b1c4f20" providerId="ADAL" clId="{385C51FA-A5B1-4C5F-896C-1E2B12A742C8}" dt="2025-12-07T14:36:28.877" v="9364" actId="1076"/>
          <ac:picMkLst>
            <pc:docMk/>
            <pc:sldMk cId="2836371251" sldId="2147329239"/>
            <ac:picMk id="7170" creationId="{5F83DBB4-E1D0-9CAC-2A41-2F708C071472}"/>
          </ac:picMkLst>
        </pc:picChg>
        <pc:picChg chg="add mod">
          <ac:chgData name="Hruška Jakub" userId="26d5be82-3b4b-40e2-bece-ad0e9b1c4f20" providerId="ADAL" clId="{385C51FA-A5B1-4C5F-896C-1E2B12A742C8}" dt="2025-12-07T14:36:31.452" v="9365" actId="14100"/>
          <ac:picMkLst>
            <pc:docMk/>
            <pc:sldMk cId="2836371251" sldId="2147329239"/>
            <ac:picMk id="7172" creationId="{6E9C9DDF-C8A4-5AA8-D9CB-6F95B407310C}"/>
          </ac:picMkLst>
        </pc:picChg>
        <pc:picChg chg="add mod">
          <ac:chgData name="Hruška Jakub" userId="26d5be82-3b4b-40e2-bece-ad0e9b1c4f20" providerId="ADAL" clId="{385C51FA-A5B1-4C5F-896C-1E2B12A742C8}" dt="2025-12-07T14:37:17.112" v="9414" actId="14100"/>
          <ac:picMkLst>
            <pc:docMk/>
            <pc:sldMk cId="2836371251" sldId="2147329239"/>
            <ac:picMk id="7174" creationId="{BDECD9AA-D0D7-C211-6F01-50F09026261C}"/>
          </ac:picMkLst>
        </pc:picChg>
      </pc:sldChg>
      <pc:sldChg chg="addSp delSp modSp add mod ord modNotesTx">
        <pc:chgData name="Hruška Jakub" userId="26d5be82-3b4b-40e2-bece-ad0e9b1c4f20" providerId="ADAL" clId="{385C51FA-A5B1-4C5F-896C-1E2B12A742C8}" dt="2025-12-09T16:28:31.287" v="11155" actId="20577"/>
        <pc:sldMkLst>
          <pc:docMk/>
          <pc:sldMk cId="3310659779" sldId="2147329240"/>
        </pc:sldMkLst>
        <pc:spChg chg="mod">
          <ac:chgData name="Hruška Jakub" userId="26d5be82-3b4b-40e2-bece-ad0e9b1c4f20" providerId="ADAL" clId="{385C51FA-A5B1-4C5F-896C-1E2B12A742C8}" dt="2025-12-07T15:06:43.892" v="10569" actId="20577"/>
          <ac:spMkLst>
            <pc:docMk/>
            <pc:sldMk cId="3310659779" sldId="2147329240"/>
            <ac:spMk id="2" creationId="{9B823D02-EED5-329C-C09D-49E93B0D6C17}"/>
          </ac:spMkLst>
        </pc:spChg>
        <pc:spChg chg="add mod">
          <ac:chgData name="Hruška Jakub" userId="26d5be82-3b4b-40e2-bece-ad0e9b1c4f20" providerId="ADAL" clId="{385C51FA-A5B1-4C5F-896C-1E2B12A742C8}" dt="2025-12-09T16:28:11.768" v="11134" actId="20577"/>
          <ac:spMkLst>
            <pc:docMk/>
            <pc:sldMk cId="3310659779" sldId="2147329240"/>
            <ac:spMk id="7" creationId="{4F65B94E-9D68-ADD9-EAC4-1DA7FB7852B8}"/>
          </ac:spMkLst>
        </pc:spChg>
        <pc:spChg chg="add mod">
          <ac:chgData name="Hruška Jakub" userId="26d5be82-3b4b-40e2-bece-ad0e9b1c4f20" providerId="ADAL" clId="{385C51FA-A5B1-4C5F-896C-1E2B12A742C8}" dt="2025-12-09T16:28:31.287" v="11155" actId="20577"/>
          <ac:spMkLst>
            <pc:docMk/>
            <pc:sldMk cId="3310659779" sldId="2147329240"/>
            <ac:spMk id="8" creationId="{DCF7B1C0-478B-2093-EE60-01E6C2A14BAD}"/>
          </ac:spMkLst>
        </pc:spChg>
        <pc:spChg chg="add mod">
          <ac:chgData name="Hruška Jakub" userId="26d5be82-3b4b-40e2-bece-ad0e9b1c4f20" providerId="ADAL" clId="{385C51FA-A5B1-4C5F-896C-1E2B12A742C8}" dt="2025-12-09T16:28:20.751" v="11141" actId="20577"/>
          <ac:spMkLst>
            <pc:docMk/>
            <pc:sldMk cId="3310659779" sldId="2147329240"/>
            <ac:spMk id="9" creationId="{FC50FD7B-017A-4B0C-8CE2-5F04F22CEC71}"/>
          </ac:spMkLst>
        </pc:spChg>
        <pc:spChg chg="add mod">
          <ac:chgData name="Hruška Jakub" userId="26d5be82-3b4b-40e2-bece-ad0e9b1c4f20" providerId="ADAL" clId="{385C51FA-A5B1-4C5F-896C-1E2B12A742C8}" dt="2025-12-09T16:28:24.696" v="11147" actId="20577"/>
          <ac:spMkLst>
            <pc:docMk/>
            <pc:sldMk cId="3310659779" sldId="2147329240"/>
            <ac:spMk id="12" creationId="{531E400E-0604-DD39-2557-220BEA9F5211}"/>
          </ac:spMkLst>
        </pc:spChg>
        <pc:picChg chg="add mod">
          <ac:chgData name="Hruška Jakub" userId="26d5be82-3b4b-40e2-bece-ad0e9b1c4f20" providerId="ADAL" clId="{385C51FA-A5B1-4C5F-896C-1E2B12A742C8}" dt="2025-12-07T14:40:57.746" v="9578" actId="14100"/>
          <ac:picMkLst>
            <pc:docMk/>
            <pc:sldMk cId="3310659779" sldId="2147329240"/>
            <ac:picMk id="3" creationId="{DF7CA7B1-50BA-2C03-8F4B-F0A0757DB76F}"/>
          </ac:picMkLst>
        </pc:picChg>
        <pc:picChg chg="add mod">
          <ac:chgData name="Hruška Jakub" userId="26d5be82-3b4b-40e2-bece-ad0e9b1c4f20" providerId="ADAL" clId="{385C51FA-A5B1-4C5F-896C-1E2B12A742C8}" dt="2025-12-07T14:40:36.893" v="9531" actId="14100"/>
          <ac:picMkLst>
            <pc:docMk/>
            <pc:sldMk cId="3310659779" sldId="2147329240"/>
            <ac:picMk id="4" creationId="{1F4ADFA0-2F93-6E34-4AF1-5BC4F8007AED}"/>
          </ac:picMkLst>
        </pc:picChg>
        <pc:picChg chg="add mod">
          <ac:chgData name="Hruška Jakub" userId="26d5be82-3b4b-40e2-bece-ad0e9b1c4f20" providerId="ADAL" clId="{385C51FA-A5B1-4C5F-896C-1E2B12A742C8}" dt="2025-12-07T14:43:38.807" v="9627" actId="1076"/>
          <ac:picMkLst>
            <pc:docMk/>
            <pc:sldMk cId="3310659779" sldId="2147329240"/>
            <ac:picMk id="11" creationId="{74D47FAF-A864-41E2-DE4D-EA0AC6F8D03E}"/>
          </ac:picMkLst>
        </pc:picChg>
        <pc:picChg chg="add mod">
          <ac:chgData name="Hruška Jakub" userId="26d5be82-3b4b-40e2-bece-ad0e9b1c4f20" providerId="ADAL" clId="{385C51FA-A5B1-4C5F-896C-1E2B12A742C8}" dt="2025-12-07T14:41:44.802" v="9582" actId="14100"/>
          <ac:picMkLst>
            <pc:docMk/>
            <pc:sldMk cId="3310659779" sldId="2147329240"/>
            <ac:picMk id="8194" creationId="{81F12DEC-E5AF-6F9A-CD31-4E4B1E5FC139}"/>
          </ac:picMkLst>
        </pc:picChg>
      </pc:sldChg>
      <pc:sldChg chg="add ord">
        <pc:chgData name="Hruška Jakub" userId="26d5be82-3b4b-40e2-bece-ad0e9b1c4f20" providerId="ADAL" clId="{385C51FA-A5B1-4C5F-896C-1E2B12A742C8}" dt="2025-12-07T13:51:55.818" v="8679"/>
        <pc:sldMkLst>
          <pc:docMk/>
          <pc:sldMk cId="3778856601" sldId="2147329245"/>
        </pc:sldMkLst>
      </pc:sldChg>
      <pc:sldChg chg="addSp modSp add mod ord">
        <pc:chgData name="Hruška Jakub" userId="26d5be82-3b4b-40e2-bece-ad0e9b1c4f20" providerId="ADAL" clId="{385C51FA-A5B1-4C5F-896C-1E2B12A742C8}" dt="2025-12-10T09:11:05.135" v="12478" actId="113"/>
        <pc:sldMkLst>
          <pc:docMk/>
          <pc:sldMk cId="1255407182" sldId="2147329254"/>
        </pc:sldMkLst>
        <pc:spChg chg="mod">
          <ac:chgData name="Hruška Jakub" userId="26d5be82-3b4b-40e2-bece-ad0e9b1c4f20" providerId="ADAL" clId="{385C51FA-A5B1-4C5F-896C-1E2B12A742C8}" dt="2025-12-05T23:54:47.163" v="6653"/>
          <ac:spMkLst>
            <pc:docMk/>
            <pc:sldMk cId="1255407182" sldId="2147329254"/>
            <ac:spMk id="2" creationId="{EE1C99B1-5108-A195-2ED3-9D398C4894C6}"/>
          </ac:spMkLst>
        </pc:spChg>
        <pc:spChg chg="mod">
          <ac:chgData name="Hruška Jakub" userId="26d5be82-3b4b-40e2-bece-ad0e9b1c4f20" providerId="ADAL" clId="{385C51FA-A5B1-4C5F-896C-1E2B12A742C8}" dt="2025-12-10T09:11:05.135" v="12478" actId="113"/>
          <ac:spMkLst>
            <pc:docMk/>
            <pc:sldMk cId="1255407182" sldId="2147329254"/>
            <ac:spMk id="3" creationId="{6B96FFA0-D48B-7B8E-CB85-C3F5EBDA980B}"/>
          </ac:spMkLst>
        </pc:spChg>
        <pc:picChg chg="mod">
          <ac:chgData name="Hruška Jakub" userId="26d5be82-3b4b-40e2-bece-ad0e9b1c4f20" providerId="ADAL" clId="{385C51FA-A5B1-4C5F-896C-1E2B12A742C8}" dt="2025-12-05T23:57:15.965" v="6771" actId="1076"/>
          <ac:picMkLst>
            <pc:docMk/>
            <pc:sldMk cId="1255407182" sldId="2147329254"/>
            <ac:picMk id="10" creationId="{218082A4-242C-4CFB-01BB-5AA2481D4C55}"/>
          </ac:picMkLst>
        </pc:picChg>
        <pc:picChg chg="add mod">
          <ac:chgData name="Hruška Jakub" userId="26d5be82-3b4b-40e2-bece-ad0e9b1c4f20" providerId="ADAL" clId="{385C51FA-A5B1-4C5F-896C-1E2B12A742C8}" dt="2025-12-05T23:57:07.325" v="6768" actId="1076"/>
          <ac:picMkLst>
            <pc:docMk/>
            <pc:sldMk cId="1255407182" sldId="2147329254"/>
            <ac:picMk id="1026" creationId="{270DB950-EFDC-C8DD-EB82-3DE102799AD6}"/>
          </ac:picMkLst>
        </pc:picChg>
        <pc:picChg chg="mod">
          <ac:chgData name="Hruška Jakub" userId="26d5be82-3b4b-40e2-bece-ad0e9b1c4f20" providerId="ADAL" clId="{385C51FA-A5B1-4C5F-896C-1E2B12A742C8}" dt="2025-12-05T23:57:11.452" v="6769" actId="1076"/>
          <ac:picMkLst>
            <pc:docMk/>
            <pc:sldMk cId="1255407182" sldId="2147329254"/>
            <ac:picMk id="3094" creationId="{1F560B93-FFE4-05D7-5C90-D53C592F62C4}"/>
          </ac:picMkLst>
        </pc:picChg>
        <pc:picChg chg="mod">
          <ac:chgData name="Hruška Jakub" userId="26d5be82-3b4b-40e2-bece-ad0e9b1c4f20" providerId="ADAL" clId="{385C51FA-A5B1-4C5F-896C-1E2B12A742C8}" dt="2025-12-05T23:57:12.833" v="6770" actId="1076"/>
          <ac:picMkLst>
            <pc:docMk/>
            <pc:sldMk cId="1255407182" sldId="2147329254"/>
            <ac:picMk id="3096" creationId="{29F87F7B-E260-C073-7E0A-ED58CA809DBB}"/>
          </ac:picMkLst>
        </pc:picChg>
        <pc:picChg chg="mod">
          <ac:chgData name="Hruška Jakub" userId="26d5be82-3b4b-40e2-bece-ad0e9b1c4f20" providerId="ADAL" clId="{385C51FA-A5B1-4C5F-896C-1E2B12A742C8}" dt="2025-12-05T23:57:47.084" v="6777" actId="1076"/>
          <ac:picMkLst>
            <pc:docMk/>
            <pc:sldMk cId="1255407182" sldId="2147329254"/>
            <ac:picMk id="3098" creationId="{DB696205-65FC-8F90-C88A-9FE5262C6163}"/>
          </ac:picMkLst>
        </pc:picChg>
        <pc:picChg chg="mod">
          <ac:chgData name="Hruška Jakub" userId="26d5be82-3b4b-40e2-bece-ad0e9b1c4f20" providerId="ADAL" clId="{385C51FA-A5B1-4C5F-896C-1E2B12A742C8}" dt="2025-12-05T23:57:21.181" v="6774" actId="1076"/>
          <ac:picMkLst>
            <pc:docMk/>
            <pc:sldMk cId="1255407182" sldId="2147329254"/>
            <ac:picMk id="3100" creationId="{FA6C770D-5057-3D44-75F5-03B9E2C5546C}"/>
          </ac:picMkLst>
        </pc:picChg>
        <pc:picChg chg="mod">
          <ac:chgData name="Hruška Jakub" userId="26d5be82-3b4b-40e2-bece-ad0e9b1c4f20" providerId="ADAL" clId="{385C51FA-A5B1-4C5F-896C-1E2B12A742C8}" dt="2025-12-05T23:57:33.414" v="6776" actId="1076"/>
          <ac:picMkLst>
            <pc:docMk/>
            <pc:sldMk cId="1255407182" sldId="2147329254"/>
            <ac:picMk id="3102" creationId="{F6D2A979-D03F-1736-E5A7-1F8414A44FC9}"/>
          </ac:picMkLst>
        </pc:picChg>
      </pc:sldChg>
      <pc:sldChg chg="addSp delSp modSp add mod ord">
        <pc:chgData name="Hruška Jakub" userId="26d5be82-3b4b-40e2-bece-ad0e9b1c4f20" providerId="ADAL" clId="{385C51FA-A5B1-4C5F-896C-1E2B12A742C8}" dt="2025-12-09T14:57:09.120" v="10859" actId="20577"/>
        <pc:sldMkLst>
          <pc:docMk/>
          <pc:sldMk cId="512239030" sldId="2147329255"/>
        </pc:sldMkLst>
        <pc:spChg chg="add mod">
          <ac:chgData name="Hruška Jakub" userId="26d5be82-3b4b-40e2-bece-ad0e9b1c4f20" providerId="ADAL" clId="{385C51FA-A5B1-4C5F-896C-1E2B12A742C8}" dt="2025-12-07T13:12:46.929" v="7868" actId="113"/>
          <ac:spMkLst>
            <pc:docMk/>
            <pc:sldMk cId="512239030" sldId="2147329255"/>
            <ac:spMk id="2" creationId="{88612246-B1B9-EBDA-C80B-93B88FA5814E}"/>
          </ac:spMkLst>
        </pc:spChg>
        <pc:spChg chg="add mod ord">
          <ac:chgData name="Hruška Jakub" userId="26d5be82-3b4b-40e2-bece-ad0e9b1c4f20" providerId="ADAL" clId="{385C51FA-A5B1-4C5F-896C-1E2B12A742C8}" dt="2025-12-06T00:14:17.757" v="7162" actId="1076"/>
          <ac:spMkLst>
            <pc:docMk/>
            <pc:sldMk cId="512239030" sldId="2147329255"/>
            <ac:spMk id="5" creationId="{2C7A7E8C-A144-D614-F612-8FB6AEFB76A5}"/>
          </ac:spMkLst>
        </pc:spChg>
        <pc:spChg chg="add mod ord">
          <ac:chgData name="Hruška Jakub" userId="26d5be82-3b4b-40e2-bece-ad0e9b1c4f20" providerId="ADAL" clId="{385C51FA-A5B1-4C5F-896C-1E2B12A742C8}" dt="2025-12-06T00:14:15.182" v="7161" actId="1076"/>
          <ac:spMkLst>
            <pc:docMk/>
            <pc:sldMk cId="512239030" sldId="2147329255"/>
            <ac:spMk id="6" creationId="{4B1836B4-7B20-69ED-CECA-BBE0BFF33554}"/>
          </ac:spMkLst>
        </pc:spChg>
        <pc:spChg chg="mod">
          <ac:chgData name="Hruška Jakub" userId="26d5be82-3b4b-40e2-bece-ad0e9b1c4f20" providerId="ADAL" clId="{385C51FA-A5B1-4C5F-896C-1E2B12A742C8}" dt="2025-12-07T13:42:48.715" v="8640" actId="20577"/>
          <ac:spMkLst>
            <pc:docMk/>
            <pc:sldMk cId="512239030" sldId="2147329255"/>
            <ac:spMk id="7" creationId="{970A43AB-9D77-6C02-816C-97495EDC4DD3}"/>
          </ac:spMkLst>
        </pc:spChg>
        <pc:spChg chg="add mod">
          <ac:chgData name="Hruška Jakub" userId="26d5be82-3b4b-40e2-bece-ad0e9b1c4f20" providerId="ADAL" clId="{385C51FA-A5B1-4C5F-896C-1E2B12A742C8}" dt="2025-12-06T00:13:24.129" v="7154" actId="1076"/>
          <ac:spMkLst>
            <pc:docMk/>
            <pc:sldMk cId="512239030" sldId="2147329255"/>
            <ac:spMk id="8" creationId="{6FB922AD-CFA8-05B0-E5D2-C628DA956E0D}"/>
          </ac:spMkLst>
        </pc:spChg>
        <pc:graphicFrameChg chg="add mod modGraphic">
          <ac:chgData name="Hruška Jakub" userId="26d5be82-3b4b-40e2-bece-ad0e9b1c4f20" providerId="ADAL" clId="{385C51FA-A5B1-4C5F-896C-1E2B12A742C8}" dt="2025-12-09T14:57:09.120" v="10859" actId="20577"/>
          <ac:graphicFrameMkLst>
            <pc:docMk/>
            <pc:sldMk cId="512239030" sldId="2147329255"/>
            <ac:graphicFrameMk id="4" creationId="{F30D5B5C-690C-A391-9BAA-0353BC3131B1}"/>
          </ac:graphicFrameMkLst>
        </pc:graphicFrameChg>
        <pc:picChg chg="add mod">
          <ac:chgData name="Hruška Jakub" userId="26d5be82-3b4b-40e2-bece-ad0e9b1c4f20" providerId="ADAL" clId="{385C51FA-A5B1-4C5F-896C-1E2B12A742C8}" dt="2025-12-07T13:12:20.596" v="7863" actId="1076"/>
          <ac:picMkLst>
            <pc:docMk/>
            <pc:sldMk cId="512239030" sldId="2147329255"/>
            <ac:picMk id="2050" creationId="{EB239975-5859-71FE-E32B-9C1F5CF45357}"/>
          </ac:picMkLst>
        </pc:picChg>
      </pc:sldChg>
      <pc:sldChg chg="addSp delSp modSp add mod ord">
        <pc:chgData name="Hruška Jakub" userId="26d5be82-3b4b-40e2-bece-ad0e9b1c4f20" providerId="ADAL" clId="{385C51FA-A5B1-4C5F-896C-1E2B12A742C8}" dt="2025-12-09T21:46:48.168" v="11179" actId="1076"/>
        <pc:sldMkLst>
          <pc:docMk/>
          <pc:sldMk cId="3109424612" sldId="2147329256"/>
        </pc:sldMkLst>
        <pc:spChg chg="mod">
          <ac:chgData name="Hruška Jakub" userId="26d5be82-3b4b-40e2-bece-ad0e9b1c4f20" providerId="ADAL" clId="{385C51FA-A5B1-4C5F-896C-1E2B12A742C8}" dt="2025-12-07T13:50:38.860" v="8677"/>
          <ac:spMkLst>
            <pc:docMk/>
            <pc:sldMk cId="3109424612" sldId="2147329256"/>
            <ac:spMk id="2" creationId="{66612465-DC36-1EC8-6E20-44261DE40B99}"/>
          </ac:spMkLst>
        </pc:spChg>
        <pc:spChg chg="add mod">
          <ac:chgData name="Hruška Jakub" userId="26d5be82-3b4b-40e2-bece-ad0e9b1c4f20" providerId="ADAL" clId="{385C51FA-A5B1-4C5F-896C-1E2B12A742C8}" dt="2025-12-07T13:43:18.738" v="8665" actId="20577"/>
          <ac:spMkLst>
            <pc:docMk/>
            <pc:sldMk cId="3109424612" sldId="2147329256"/>
            <ac:spMk id="7" creationId="{4A1FEA56-DE2A-0E12-9A63-D5F7459E5234}"/>
          </ac:spMkLst>
        </pc:spChg>
        <pc:graphicFrameChg chg="add mod modGraphic">
          <ac:chgData name="Hruška Jakub" userId="26d5be82-3b4b-40e2-bece-ad0e9b1c4f20" providerId="ADAL" clId="{385C51FA-A5B1-4C5F-896C-1E2B12A742C8}" dt="2025-12-09T21:46:48.168" v="11179" actId="1076"/>
          <ac:graphicFrameMkLst>
            <pc:docMk/>
            <pc:sldMk cId="3109424612" sldId="2147329256"/>
            <ac:graphicFrameMk id="6" creationId="{DD9F70B7-D35C-DD33-FDD9-BBEE42C37439}"/>
          </ac:graphicFrameMkLst>
        </pc:graphicFrameChg>
        <pc:picChg chg="add mod">
          <ac:chgData name="Hruška Jakub" userId="26d5be82-3b4b-40e2-bece-ad0e9b1c4f20" providerId="ADAL" clId="{385C51FA-A5B1-4C5F-896C-1E2B12A742C8}" dt="2025-12-09T21:46:38.612" v="11178" actId="1440"/>
          <ac:picMkLst>
            <pc:docMk/>
            <pc:sldMk cId="3109424612" sldId="2147329256"/>
            <ac:picMk id="3074" creationId="{3F5C7593-9AD1-818C-ACE6-1338C17E950D}"/>
          </ac:picMkLst>
        </pc:picChg>
        <pc:picChg chg="add mod">
          <ac:chgData name="Hruška Jakub" userId="26d5be82-3b4b-40e2-bece-ad0e9b1c4f20" providerId="ADAL" clId="{385C51FA-A5B1-4C5F-896C-1E2B12A742C8}" dt="2025-12-07T13:36:39.459" v="8480" actId="1076"/>
          <ac:picMkLst>
            <pc:docMk/>
            <pc:sldMk cId="3109424612" sldId="2147329256"/>
            <ac:picMk id="3076" creationId="{D9AE9B6B-3386-BDD4-895E-28D9F6DA370D}"/>
          </ac:picMkLst>
        </pc:picChg>
      </pc:sldChg>
      <pc:sldChg chg="addSp delSp modSp add mod">
        <pc:chgData name="Hruška Jakub" userId="26d5be82-3b4b-40e2-bece-ad0e9b1c4f20" providerId="ADAL" clId="{385C51FA-A5B1-4C5F-896C-1E2B12A742C8}" dt="2025-12-09T21:44:24.556" v="11176" actId="113"/>
        <pc:sldMkLst>
          <pc:docMk/>
          <pc:sldMk cId="2526194343" sldId="2147329258"/>
        </pc:sldMkLst>
        <pc:spChg chg="mod">
          <ac:chgData name="Hruška Jakub" userId="26d5be82-3b4b-40e2-bece-ad0e9b1c4f20" providerId="ADAL" clId="{385C51FA-A5B1-4C5F-896C-1E2B12A742C8}" dt="2025-12-07T13:04:23.591" v="7696" actId="20577"/>
          <ac:spMkLst>
            <pc:docMk/>
            <pc:sldMk cId="2526194343" sldId="2147329258"/>
            <ac:spMk id="2" creationId="{B758C4B9-85D0-512D-7D96-B8798DE0FF34}"/>
          </ac:spMkLst>
        </pc:spChg>
        <pc:spChg chg="add mod">
          <ac:chgData name="Hruška Jakub" userId="26d5be82-3b4b-40e2-bece-ad0e9b1c4f20" providerId="ADAL" clId="{385C51FA-A5B1-4C5F-896C-1E2B12A742C8}" dt="2025-12-09T21:44:01.948" v="11172" actId="113"/>
          <ac:spMkLst>
            <pc:docMk/>
            <pc:sldMk cId="2526194343" sldId="2147329258"/>
            <ac:spMk id="11" creationId="{5127C1DD-5822-7E68-76F8-6579D6D5160A}"/>
          </ac:spMkLst>
        </pc:spChg>
        <pc:spChg chg="add mod ord">
          <ac:chgData name="Hruška Jakub" userId="26d5be82-3b4b-40e2-bece-ad0e9b1c4f20" providerId="ADAL" clId="{385C51FA-A5B1-4C5F-896C-1E2B12A742C8}" dt="2025-12-09T21:44:17.195" v="11175" actId="14100"/>
          <ac:spMkLst>
            <pc:docMk/>
            <pc:sldMk cId="2526194343" sldId="2147329258"/>
            <ac:spMk id="13" creationId="{9D7910AB-BC9A-D8BB-192A-F13FB6A98974}"/>
          </ac:spMkLst>
        </pc:spChg>
        <pc:spChg chg="add mod">
          <ac:chgData name="Hruška Jakub" userId="26d5be82-3b4b-40e2-bece-ad0e9b1c4f20" providerId="ADAL" clId="{385C51FA-A5B1-4C5F-896C-1E2B12A742C8}" dt="2025-12-09T21:44:24.556" v="11176" actId="113"/>
          <ac:spMkLst>
            <pc:docMk/>
            <pc:sldMk cId="2526194343" sldId="2147329258"/>
            <ac:spMk id="15" creationId="{570E3898-E51D-C053-71E2-47F7E3A418FA}"/>
          </ac:spMkLst>
        </pc:spChg>
        <pc:spChg chg="add mod">
          <ac:chgData name="Hruška Jakub" userId="26d5be82-3b4b-40e2-bece-ad0e9b1c4f20" providerId="ADAL" clId="{385C51FA-A5B1-4C5F-896C-1E2B12A742C8}" dt="2025-12-09T21:44:06.709" v="11173" actId="113"/>
          <ac:spMkLst>
            <pc:docMk/>
            <pc:sldMk cId="2526194343" sldId="2147329258"/>
            <ac:spMk id="17" creationId="{7EF57496-1C36-4452-D92B-529E1D8B2345}"/>
          </ac:spMkLst>
        </pc:spChg>
        <pc:picChg chg="add mod modCrop">
          <ac:chgData name="Hruška Jakub" userId="26d5be82-3b4b-40e2-bece-ad0e9b1c4f20" providerId="ADAL" clId="{385C51FA-A5B1-4C5F-896C-1E2B12A742C8}" dt="2025-12-07T14:46:33.835" v="9692" actId="1076"/>
          <ac:picMkLst>
            <pc:docMk/>
            <pc:sldMk cId="2526194343" sldId="2147329258"/>
            <ac:picMk id="9" creationId="{57E4CA28-9652-5A32-4D54-374A08EBB6CC}"/>
          </ac:picMkLst>
        </pc:picChg>
        <pc:picChg chg="add mod modCrop">
          <ac:chgData name="Hruška Jakub" userId="26d5be82-3b4b-40e2-bece-ad0e9b1c4f20" providerId="ADAL" clId="{385C51FA-A5B1-4C5F-896C-1E2B12A742C8}" dt="2025-12-09T21:43:21.123" v="11167" actId="14100"/>
          <ac:picMkLst>
            <pc:docMk/>
            <pc:sldMk cId="2526194343" sldId="2147329258"/>
            <ac:picMk id="10" creationId="{90359B71-2D69-AA04-484F-2C9CD65E7533}"/>
          </ac:picMkLst>
        </pc:picChg>
        <pc:picChg chg="add mod">
          <ac:chgData name="Hruška Jakub" userId="26d5be82-3b4b-40e2-bece-ad0e9b1c4f20" providerId="ADAL" clId="{385C51FA-A5B1-4C5F-896C-1E2B12A742C8}" dt="2025-12-07T15:12:18.427" v="10740" actId="14100"/>
          <ac:picMkLst>
            <pc:docMk/>
            <pc:sldMk cId="2526194343" sldId="2147329258"/>
            <ac:picMk id="16" creationId="{348D9A01-4631-BC80-719F-ED1625372FC4}"/>
          </ac:picMkLst>
        </pc:picChg>
        <pc:picChg chg="add mod">
          <ac:chgData name="Hruška Jakub" userId="26d5be82-3b4b-40e2-bece-ad0e9b1c4f20" providerId="ADAL" clId="{385C51FA-A5B1-4C5F-896C-1E2B12A742C8}" dt="2025-12-07T14:47:11.596" v="9699" actId="1076"/>
          <ac:picMkLst>
            <pc:docMk/>
            <pc:sldMk cId="2526194343" sldId="2147329258"/>
            <ac:picMk id="1032" creationId="{ECDA8ACE-E500-D4BA-7356-9F87208A0EF6}"/>
          </ac:picMkLst>
        </pc:picChg>
      </pc:sldChg>
      <pc:sldChg chg="addSp delSp modSp add mod">
        <pc:chgData name="Hruška Jakub" userId="26d5be82-3b4b-40e2-bece-ad0e9b1c4f20" providerId="ADAL" clId="{385C51FA-A5B1-4C5F-896C-1E2B12A742C8}" dt="2025-12-10T12:44:27.734" v="12510" actId="20577"/>
        <pc:sldMkLst>
          <pc:docMk/>
          <pc:sldMk cId="486756356" sldId="2147329260"/>
        </pc:sldMkLst>
        <pc:spChg chg="add mod">
          <ac:chgData name="Hruška Jakub" userId="26d5be82-3b4b-40e2-bece-ad0e9b1c4f20" providerId="ADAL" clId="{385C51FA-A5B1-4C5F-896C-1E2B12A742C8}" dt="2025-12-10T12:44:27.734" v="12510" actId="20577"/>
          <ac:spMkLst>
            <pc:docMk/>
            <pc:sldMk cId="486756356" sldId="2147329260"/>
            <ac:spMk id="2" creationId="{A6A06B6A-DDC6-95C0-A328-CB1FA567FAED}"/>
          </ac:spMkLst>
        </pc:spChg>
        <pc:spChg chg="mod">
          <ac:chgData name="Hruška Jakub" userId="26d5be82-3b4b-40e2-bece-ad0e9b1c4f20" providerId="ADAL" clId="{385C51FA-A5B1-4C5F-896C-1E2B12A742C8}" dt="2025-12-10T07:35:50.919" v="11452" actId="20577"/>
          <ac:spMkLst>
            <pc:docMk/>
            <pc:sldMk cId="486756356" sldId="2147329260"/>
            <ac:spMk id="7" creationId="{F8E326DE-E5A2-9378-3864-5F1B349F2BE1}"/>
          </ac:spMkLst>
        </pc:spChg>
      </pc:sldChg>
      <pc:sldChg chg="addSp modSp add mod ord">
        <pc:chgData name="Hruška Jakub" userId="26d5be82-3b4b-40e2-bece-ad0e9b1c4f20" providerId="ADAL" clId="{385C51FA-A5B1-4C5F-896C-1E2B12A742C8}" dt="2025-12-09T16:28:01.672" v="11125" actId="20577"/>
        <pc:sldMkLst>
          <pc:docMk/>
          <pc:sldMk cId="2273541567" sldId="2147329261"/>
        </pc:sldMkLst>
        <pc:spChg chg="mod">
          <ac:chgData name="Hruška Jakub" userId="26d5be82-3b4b-40e2-bece-ad0e9b1c4f20" providerId="ADAL" clId="{385C51FA-A5B1-4C5F-896C-1E2B12A742C8}" dt="2025-12-07T14:15:57.698" v="8930" actId="20577"/>
          <ac:spMkLst>
            <pc:docMk/>
            <pc:sldMk cId="2273541567" sldId="2147329261"/>
            <ac:spMk id="2" creationId="{B7F758ED-C0B2-6426-73D9-F0FD78D5A693}"/>
          </ac:spMkLst>
        </pc:spChg>
        <pc:spChg chg="add mod">
          <ac:chgData name="Hruška Jakub" userId="26d5be82-3b4b-40e2-bece-ad0e9b1c4f20" providerId="ADAL" clId="{385C51FA-A5B1-4C5F-896C-1E2B12A742C8}" dt="2025-12-09T16:27:51.383" v="11109" actId="20577"/>
          <ac:spMkLst>
            <pc:docMk/>
            <pc:sldMk cId="2273541567" sldId="2147329261"/>
            <ac:spMk id="3" creationId="{28D25604-2A1F-B9ED-4BAC-98EC1D1C4B93}"/>
          </ac:spMkLst>
        </pc:spChg>
        <pc:spChg chg="add mod">
          <ac:chgData name="Hruška Jakub" userId="26d5be82-3b4b-40e2-bece-ad0e9b1c4f20" providerId="ADAL" clId="{385C51FA-A5B1-4C5F-896C-1E2B12A742C8}" dt="2025-12-09T16:27:57.184" v="11117" actId="20577"/>
          <ac:spMkLst>
            <pc:docMk/>
            <pc:sldMk cId="2273541567" sldId="2147329261"/>
            <ac:spMk id="7" creationId="{59CE9B3D-5EA9-9B78-BB74-AB0DB0C5FDB4}"/>
          </ac:spMkLst>
        </pc:spChg>
        <pc:spChg chg="add mod">
          <ac:chgData name="Hruška Jakub" userId="26d5be82-3b4b-40e2-bece-ad0e9b1c4f20" providerId="ADAL" clId="{385C51FA-A5B1-4C5F-896C-1E2B12A742C8}" dt="2025-12-09T16:28:01.672" v="11125" actId="20577"/>
          <ac:spMkLst>
            <pc:docMk/>
            <pc:sldMk cId="2273541567" sldId="2147329261"/>
            <ac:spMk id="8" creationId="{6074928D-49AB-50CB-E4B2-300AEB700F5C}"/>
          </ac:spMkLst>
        </pc:spChg>
        <pc:picChg chg="mod">
          <ac:chgData name="Hruška Jakub" userId="26d5be82-3b4b-40e2-bece-ad0e9b1c4f20" providerId="ADAL" clId="{385C51FA-A5B1-4C5F-896C-1E2B12A742C8}" dt="2025-12-07T14:12:48.050" v="8837" actId="14100"/>
          <ac:picMkLst>
            <pc:docMk/>
            <pc:sldMk cId="2273541567" sldId="2147329261"/>
            <ac:picMk id="4" creationId="{3A8785C6-8CC4-465B-4720-A509B1DBA537}"/>
          </ac:picMkLst>
        </pc:picChg>
        <pc:picChg chg="add mod">
          <ac:chgData name="Hruška Jakub" userId="26d5be82-3b4b-40e2-bece-ad0e9b1c4f20" providerId="ADAL" clId="{385C51FA-A5B1-4C5F-896C-1E2B12A742C8}" dt="2025-12-07T14:15:26.525" v="8873" actId="14100"/>
          <ac:picMkLst>
            <pc:docMk/>
            <pc:sldMk cId="2273541567" sldId="2147329261"/>
            <ac:picMk id="4098" creationId="{7C17AA8E-7C8D-58F3-8641-B8999F93A922}"/>
          </ac:picMkLst>
        </pc:picChg>
        <pc:picChg chg="add mod">
          <ac:chgData name="Hruška Jakub" userId="26d5be82-3b4b-40e2-bece-ad0e9b1c4f20" providerId="ADAL" clId="{385C51FA-A5B1-4C5F-896C-1E2B12A742C8}" dt="2025-12-07T14:12:44.542" v="8836" actId="14100"/>
          <ac:picMkLst>
            <pc:docMk/>
            <pc:sldMk cId="2273541567" sldId="2147329261"/>
            <ac:picMk id="4100" creationId="{9542E5DF-5EA0-1A66-3D5A-45C951972A58}"/>
          </ac:picMkLst>
        </pc:picChg>
        <pc:picChg chg="add mod">
          <ac:chgData name="Hruška Jakub" userId="26d5be82-3b4b-40e2-bece-ad0e9b1c4f20" providerId="ADAL" clId="{385C51FA-A5B1-4C5F-896C-1E2B12A742C8}" dt="2025-12-07T14:15:29.417" v="8874" actId="14100"/>
          <ac:picMkLst>
            <pc:docMk/>
            <pc:sldMk cId="2273541567" sldId="2147329261"/>
            <ac:picMk id="4102" creationId="{E38BE6C6-521C-8140-2E42-0977127037A7}"/>
          </ac:picMkLst>
        </pc:picChg>
      </pc:sldChg>
      <pc:sldChg chg="addSp delSp modSp add mod">
        <pc:chgData name="Hruška Jakub" userId="26d5be82-3b4b-40e2-bece-ad0e9b1c4f20" providerId="ADAL" clId="{385C51FA-A5B1-4C5F-896C-1E2B12A742C8}" dt="2025-12-10T21:36:01.362" v="12526" actId="20577"/>
        <pc:sldMkLst>
          <pc:docMk/>
          <pc:sldMk cId="1423089777" sldId="2147329262"/>
        </pc:sldMkLst>
        <pc:spChg chg="mod">
          <ac:chgData name="Hruška Jakub" userId="26d5be82-3b4b-40e2-bece-ad0e9b1c4f20" providerId="ADAL" clId="{385C51FA-A5B1-4C5F-896C-1E2B12A742C8}" dt="2025-12-09T22:34:17.901" v="11261" actId="1076"/>
          <ac:spMkLst>
            <pc:docMk/>
            <pc:sldMk cId="1423089777" sldId="2147329262"/>
            <ac:spMk id="7" creationId="{376015B7-05C8-E6D0-D12B-5198D3BCF6AF}"/>
          </ac:spMkLst>
        </pc:spChg>
        <pc:spChg chg="mod ord">
          <ac:chgData name="Hruška Jakub" userId="26d5be82-3b4b-40e2-bece-ad0e9b1c4f20" providerId="ADAL" clId="{385C51FA-A5B1-4C5F-896C-1E2B12A742C8}" dt="2025-12-10T21:36:01.362" v="12526" actId="20577"/>
          <ac:spMkLst>
            <pc:docMk/>
            <pc:sldMk cId="1423089777" sldId="2147329262"/>
            <ac:spMk id="8" creationId="{7DB02D39-FAD5-6B19-C9CB-71C5259AECDB}"/>
          </ac:spMkLst>
        </pc:spChg>
        <pc:spChg chg="mod ord">
          <ac:chgData name="Hruška Jakub" userId="26d5be82-3b4b-40e2-bece-ad0e9b1c4f20" providerId="ADAL" clId="{385C51FA-A5B1-4C5F-896C-1E2B12A742C8}" dt="2025-12-09T16:26:24.285" v="11019" actId="20577"/>
          <ac:spMkLst>
            <pc:docMk/>
            <pc:sldMk cId="1423089777" sldId="2147329262"/>
            <ac:spMk id="9" creationId="{DE60AD7C-D978-40A7-3221-8DCB698CD5CC}"/>
          </ac:spMkLst>
        </pc:spChg>
        <pc:spChg chg="mod">
          <ac:chgData name="Hruška Jakub" userId="26d5be82-3b4b-40e2-bece-ad0e9b1c4f20" providerId="ADAL" clId="{385C51FA-A5B1-4C5F-896C-1E2B12A742C8}" dt="2025-12-09T16:27:18.270" v="11050" actId="20577"/>
          <ac:spMkLst>
            <pc:docMk/>
            <pc:sldMk cId="1423089777" sldId="2147329262"/>
            <ac:spMk id="10" creationId="{07B79B04-C4F0-83F8-F52B-0CC0AE7EF32B}"/>
          </ac:spMkLst>
        </pc:spChg>
        <pc:picChg chg="add mod">
          <ac:chgData name="Hruška Jakub" userId="26d5be82-3b4b-40e2-bece-ad0e9b1c4f20" providerId="ADAL" clId="{385C51FA-A5B1-4C5F-896C-1E2B12A742C8}" dt="2025-12-09T16:26:36.581" v="11021" actId="14100"/>
          <ac:picMkLst>
            <pc:docMk/>
            <pc:sldMk cId="1423089777" sldId="2147329262"/>
            <ac:picMk id="11" creationId="{653570F3-26B6-CEF3-716F-7A3B75A7C86A}"/>
          </ac:picMkLst>
        </pc:picChg>
        <pc:picChg chg="add mod modCrop">
          <ac:chgData name="Hruška Jakub" userId="26d5be82-3b4b-40e2-bece-ad0e9b1c4f20" providerId="ADAL" clId="{385C51FA-A5B1-4C5F-896C-1E2B12A742C8}" dt="2025-12-09T16:27:01.045" v="11029" actId="14100"/>
          <ac:picMkLst>
            <pc:docMk/>
            <pc:sldMk cId="1423089777" sldId="2147329262"/>
            <ac:picMk id="12" creationId="{229DF49A-8A98-7D2F-5BFD-DB5CCD020FC3}"/>
          </ac:picMkLst>
        </pc:picChg>
        <pc:picChg chg="del">
          <ac:chgData name="Hruška Jakub" userId="26d5be82-3b4b-40e2-bece-ad0e9b1c4f20" providerId="ADAL" clId="{385C51FA-A5B1-4C5F-896C-1E2B12A742C8}" dt="2025-12-09T16:24:05.805" v="10922" actId="478"/>
          <ac:picMkLst>
            <pc:docMk/>
            <pc:sldMk cId="1423089777" sldId="2147329262"/>
            <ac:picMk id="5122" creationId="{754DB818-05DB-74A2-1F28-825011BA6EE0}"/>
          </ac:picMkLst>
        </pc:picChg>
        <pc:picChg chg="del">
          <ac:chgData name="Hruška Jakub" userId="26d5be82-3b4b-40e2-bece-ad0e9b1c4f20" providerId="ADAL" clId="{385C51FA-A5B1-4C5F-896C-1E2B12A742C8}" dt="2025-12-09T16:25:38.829" v="10928" actId="478"/>
          <ac:picMkLst>
            <pc:docMk/>
            <pc:sldMk cId="1423089777" sldId="2147329262"/>
            <ac:picMk id="5126" creationId="{E115F5B8-5082-50F7-FE7B-C7C2F319E8AF}"/>
          </ac:picMkLst>
        </pc:picChg>
      </pc:sldChg>
      <pc:sldChg chg="modSp add mod">
        <pc:chgData name="Hruška Jakub" userId="26d5be82-3b4b-40e2-bece-ad0e9b1c4f20" providerId="ADAL" clId="{385C51FA-A5B1-4C5F-896C-1E2B12A742C8}" dt="2025-12-10T21:48:53.275" v="13091" actId="20577"/>
        <pc:sldMkLst>
          <pc:docMk/>
          <pc:sldMk cId="1239439167" sldId="2147329263"/>
        </pc:sldMkLst>
        <pc:spChg chg="mod">
          <ac:chgData name="Hruška Jakub" userId="26d5be82-3b4b-40e2-bece-ad0e9b1c4f20" providerId="ADAL" clId="{385C51FA-A5B1-4C5F-896C-1E2B12A742C8}" dt="2025-12-10T21:48:53.275" v="13091" actId="20577"/>
          <ac:spMkLst>
            <pc:docMk/>
            <pc:sldMk cId="1239439167" sldId="2147329263"/>
            <ac:spMk id="2" creationId="{B96412F4-F677-3FA2-0289-247B92900D0E}"/>
          </ac:spMkLst>
        </pc:spChg>
      </pc:sldChg>
      <pc:sldMasterChg chg="delSldLayout">
        <pc:chgData name="Hruška Jakub" userId="26d5be82-3b4b-40e2-bece-ad0e9b1c4f20" providerId="ADAL" clId="{385C51FA-A5B1-4C5F-896C-1E2B12A742C8}" dt="2025-12-05T23:26:46.823" v="5337" actId="47"/>
        <pc:sldMasterMkLst>
          <pc:docMk/>
          <pc:sldMasterMk cId="1123687752" sldId="2147483648"/>
        </pc:sldMasterMkLst>
      </pc:sldMaster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0D28FD8-AAC3-4613-9187-6AD1EE1D7ED6}" type="doc">
      <dgm:prSet loTypeId="urn:microsoft.com/office/officeart/2005/8/layout/cycle5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EAECAA52-7331-4142-A3F8-2E3960E879EE}">
      <dgm:prSet phldrT="[Text]" phldr="0" custT="1"/>
      <dgm:spPr/>
      <dgm:t>
        <a:bodyPr/>
        <a:lstStyle/>
        <a:p>
          <a:r>
            <a:rPr lang="cs-CZ" sz="1900" dirty="0"/>
            <a:t>Hodně start-upů a </a:t>
          </a:r>
          <a:r>
            <a:rPr lang="cs-CZ" sz="2400" b="1" dirty="0">
              <a:solidFill>
                <a:srgbClr val="F3F7FB"/>
              </a:solidFill>
            </a:rPr>
            <a:t>nedostatek prostor</a:t>
          </a:r>
        </a:p>
      </dgm:t>
    </dgm:pt>
    <dgm:pt modelId="{6F5311FB-F928-4D86-91BF-D04136597D95}" type="parTrans" cxnId="{6C2ACA8E-CC4E-4A04-8461-9FB77B45FD32}">
      <dgm:prSet/>
      <dgm:spPr/>
      <dgm:t>
        <a:bodyPr/>
        <a:lstStyle/>
        <a:p>
          <a:endParaRPr lang="cs-CZ"/>
        </a:p>
      </dgm:t>
    </dgm:pt>
    <dgm:pt modelId="{E7436FE7-363E-43ED-90DF-BB6AB952BE25}" type="sibTrans" cxnId="{6C2ACA8E-CC4E-4A04-8461-9FB77B45FD32}">
      <dgm:prSet/>
      <dgm:spPr/>
      <dgm:t>
        <a:bodyPr/>
        <a:lstStyle/>
        <a:p>
          <a:endParaRPr lang="cs-CZ"/>
        </a:p>
      </dgm:t>
    </dgm:pt>
    <dgm:pt modelId="{4637A464-7EFA-4561-BE4C-4198D8B89D13}">
      <dgm:prSet phldrT="[Text]" phldr="0" custT="1"/>
      <dgm:spPr/>
      <dgm:t>
        <a:bodyPr/>
        <a:lstStyle/>
        <a:p>
          <a:r>
            <a:rPr lang="cs-CZ" sz="2400" b="1" dirty="0"/>
            <a:t>Chybí</a:t>
          </a:r>
          <a:r>
            <a:rPr lang="cs-CZ" sz="1900" dirty="0"/>
            <a:t> oborově </a:t>
          </a:r>
          <a:r>
            <a:rPr lang="cs-CZ" sz="2400" b="1" dirty="0"/>
            <a:t>specializované </a:t>
          </a:r>
          <a:r>
            <a:rPr lang="cs-CZ" sz="1900" dirty="0" err="1"/>
            <a:t>inostruktury</a:t>
          </a:r>
          <a:endParaRPr lang="cs-CZ" sz="1900" dirty="0"/>
        </a:p>
      </dgm:t>
    </dgm:pt>
    <dgm:pt modelId="{C6343ED0-02D5-4C61-9660-BC11544B4077}" type="parTrans" cxnId="{B14A5E43-AEDF-4C5D-87F6-0FC859D668A1}">
      <dgm:prSet/>
      <dgm:spPr/>
      <dgm:t>
        <a:bodyPr/>
        <a:lstStyle/>
        <a:p>
          <a:endParaRPr lang="cs-CZ"/>
        </a:p>
      </dgm:t>
    </dgm:pt>
    <dgm:pt modelId="{D3519F29-AB42-42DD-B3FA-7122641E0DB5}" type="sibTrans" cxnId="{B14A5E43-AEDF-4C5D-87F6-0FC859D668A1}">
      <dgm:prSet/>
      <dgm:spPr/>
      <dgm:t>
        <a:bodyPr/>
        <a:lstStyle/>
        <a:p>
          <a:endParaRPr lang="cs-CZ"/>
        </a:p>
      </dgm:t>
    </dgm:pt>
    <dgm:pt modelId="{C082576F-3FAC-45C9-B6DC-ED731E3F3DB3}">
      <dgm:prSet phldrT="[Text]" phldr="0" custT="1"/>
      <dgm:spPr/>
      <dgm:t>
        <a:bodyPr/>
        <a:lstStyle/>
        <a:p>
          <a:r>
            <a:rPr lang="cs-CZ" sz="1900" dirty="0"/>
            <a:t>Podpora </a:t>
          </a:r>
          <a:r>
            <a:rPr lang="cs-CZ" sz="2400" b="1" dirty="0"/>
            <a:t>státu nereflektující RIS3</a:t>
          </a:r>
        </a:p>
      </dgm:t>
    </dgm:pt>
    <dgm:pt modelId="{DEFA9B8B-2DE5-46E8-B839-EDF71B949A8B}" type="parTrans" cxnId="{A58438FE-EA64-4097-8BB2-2B4CDA8CE48F}">
      <dgm:prSet/>
      <dgm:spPr/>
      <dgm:t>
        <a:bodyPr/>
        <a:lstStyle/>
        <a:p>
          <a:endParaRPr lang="cs-CZ"/>
        </a:p>
      </dgm:t>
    </dgm:pt>
    <dgm:pt modelId="{8A74C594-732C-4509-85C0-BC91A154C8F1}" type="sibTrans" cxnId="{A58438FE-EA64-4097-8BB2-2B4CDA8CE48F}">
      <dgm:prSet/>
      <dgm:spPr/>
      <dgm:t>
        <a:bodyPr/>
        <a:lstStyle/>
        <a:p>
          <a:endParaRPr lang="cs-CZ"/>
        </a:p>
      </dgm:t>
    </dgm:pt>
    <dgm:pt modelId="{DFCC106C-A78A-47E2-96AB-60F971C7BA5C}">
      <dgm:prSet phldrT="[Text]" phldr="0" custT="1"/>
      <dgm:spPr/>
      <dgm:t>
        <a:bodyPr/>
        <a:lstStyle/>
        <a:p>
          <a:r>
            <a:rPr lang="cs-CZ" sz="2400" b="1" dirty="0"/>
            <a:t>Riziko udržitelnosti </a:t>
          </a:r>
          <a:r>
            <a:rPr lang="cs-CZ" sz="1900" dirty="0" err="1"/>
            <a:t>inostruktur</a:t>
          </a:r>
          <a:endParaRPr lang="cs-CZ" sz="1900" dirty="0"/>
        </a:p>
      </dgm:t>
    </dgm:pt>
    <dgm:pt modelId="{7389F27A-6797-4FCC-8F07-BB49137DE4A4}" type="parTrans" cxnId="{E39A7038-5BC0-4A7D-B454-EEE6F99FB3A3}">
      <dgm:prSet/>
      <dgm:spPr/>
      <dgm:t>
        <a:bodyPr/>
        <a:lstStyle/>
        <a:p>
          <a:endParaRPr lang="cs-CZ"/>
        </a:p>
      </dgm:t>
    </dgm:pt>
    <dgm:pt modelId="{3C8FBA08-BC5C-4C4D-AD15-26C2207F8F97}" type="sibTrans" cxnId="{E39A7038-5BC0-4A7D-B454-EEE6F99FB3A3}">
      <dgm:prSet/>
      <dgm:spPr/>
      <dgm:t>
        <a:bodyPr/>
        <a:lstStyle/>
        <a:p>
          <a:endParaRPr lang="cs-CZ"/>
        </a:p>
      </dgm:t>
    </dgm:pt>
    <dgm:pt modelId="{CECB3FE4-D203-46CC-B4CE-A33C2634E394}">
      <dgm:prSet phldrT="[Text]" phldr="0" custT="1"/>
      <dgm:spPr/>
      <dgm:t>
        <a:bodyPr/>
        <a:lstStyle/>
        <a:p>
          <a:r>
            <a:rPr lang="cs-CZ" sz="2400" b="1" dirty="0"/>
            <a:t>Chybí</a:t>
          </a:r>
          <a:r>
            <a:rPr lang="cs-CZ" sz="1900" dirty="0"/>
            <a:t> dlouhodobá státní </a:t>
          </a:r>
          <a:r>
            <a:rPr lang="cs-CZ" sz="2400" b="1" dirty="0"/>
            <a:t>koncepce</a:t>
          </a:r>
          <a:r>
            <a:rPr lang="cs-CZ" sz="1900" dirty="0"/>
            <a:t> podpory </a:t>
          </a:r>
          <a:r>
            <a:rPr lang="cs-CZ" sz="1900" dirty="0" err="1"/>
            <a:t>inostruktur</a:t>
          </a:r>
          <a:endParaRPr lang="cs-CZ" sz="1900" dirty="0"/>
        </a:p>
      </dgm:t>
    </dgm:pt>
    <dgm:pt modelId="{16CA3CB0-E858-42FE-8B9D-AB0FCADB291C}" type="parTrans" cxnId="{34E12957-7B57-4F79-9B79-6D10CF59E4D1}">
      <dgm:prSet/>
      <dgm:spPr/>
      <dgm:t>
        <a:bodyPr/>
        <a:lstStyle/>
        <a:p>
          <a:endParaRPr lang="cs-CZ"/>
        </a:p>
      </dgm:t>
    </dgm:pt>
    <dgm:pt modelId="{E8A9D084-2B9B-4722-8C52-9A894F4EF5F4}" type="sibTrans" cxnId="{34E12957-7B57-4F79-9B79-6D10CF59E4D1}">
      <dgm:prSet/>
      <dgm:spPr/>
      <dgm:t>
        <a:bodyPr/>
        <a:lstStyle/>
        <a:p>
          <a:endParaRPr lang="cs-CZ"/>
        </a:p>
      </dgm:t>
    </dgm:pt>
    <dgm:pt modelId="{AA07C97E-E72F-4F4E-8D8A-AEAC709ECD7F}">
      <dgm:prSet phldrT="[Text]" phldr="0" custT="1"/>
      <dgm:spPr/>
      <dgm:t>
        <a:bodyPr/>
        <a:lstStyle/>
        <a:p>
          <a:r>
            <a:rPr lang="cs-CZ" sz="1900" dirty="0"/>
            <a:t>Rozvoj a zapojení II do </a:t>
          </a:r>
          <a:r>
            <a:rPr lang="cs-CZ" sz="2400" b="1" dirty="0"/>
            <a:t>RIS3</a:t>
          </a:r>
        </a:p>
      </dgm:t>
    </dgm:pt>
    <dgm:pt modelId="{C2DEB235-90DC-46A7-AF9B-81D4425C7E8F}" type="parTrans" cxnId="{7D0FD705-0A7D-4FDA-977F-B915F5761C46}">
      <dgm:prSet/>
      <dgm:spPr/>
      <dgm:t>
        <a:bodyPr/>
        <a:lstStyle/>
        <a:p>
          <a:endParaRPr lang="cs-CZ"/>
        </a:p>
      </dgm:t>
    </dgm:pt>
    <dgm:pt modelId="{1B208283-D0DA-4513-917C-76F838F5F719}" type="sibTrans" cxnId="{7D0FD705-0A7D-4FDA-977F-B915F5761C46}">
      <dgm:prSet/>
      <dgm:spPr/>
      <dgm:t>
        <a:bodyPr/>
        <a:lstStyle/>
        <a:p>
          <a:endParaRPr lang="cs-CZ"/>
        </a:p>
      </dgm:t>
    </dgm:pt>
    <dgm:pt modelId="{AD433C01-173F-4A74-AEA9-0D1406F208AD}">
      <dgm:prSet phldrT="[Text]" phldr="0" custT="1"/>
      <dgm:spPr/>
      <dgm:t>
        <a:bodyPr/>
        <a:lstStyle/>
        <a:p>
          <a:r>
            <a:rPr lang="cs-CZ" sz="1900" dirty="0"/>
            <a:t>Hodně </a:t>
          </a:r>
          <a:r>
            <a:rPr lang="cs-CZ" sz="2400" b="1" dirty="0"/>
            <a:t>nepoužitelných VTP a inkubátorů </a:t>
          </a:r>
          <a:r>
            <a:rPr lang="cs-CZ" sz="1900" dirty="0"/>
            <a:t>pro start-upy </a:t>
          </a:r>
        </a:p>
      </dgm:t>
    </dgm:pt>
    <dgm:pt modelId="{83EC6CCE-074B-46FA-BAB1-5EB7722834B7}" type="parTrans" cxnId="{E5E35C8E-E0A5-40E8-AC75-D114F834E4D4}">
      <dgm:prSet/>
      <dgm:spPr/>
      <dgm:t>
        <a:bodyPr/>
        <a:lstStyle/>
        <a:p>
          <a:endParaRPr lang="cs-CZ"/>
        </a:p>
      </dgm:t>
    </dgm:pt>
    <dgm:pt modelId="{0FBA8D04-43FF-48EE-8893-2634EE39049F}" type="sibTrans" cxnId="{E5E35C8E-E0A5-40E8-AC75-D114F834E4D4}">
      <dgm:prSet/>
      <dgm:spPr/>
      <dgm:t>
        <a:bodyPr/>
        <a:lstStyle/>
        <a:p>
          <a:endParaRPr lang="cs-CZ"/>
        </a:p>
      </dgm:t>
    </dgm:pt>
    <dgm:pt modelId="{F9F01A05-D6F0-4988-A09E-5681DB1FAD3A}" type="pres">
      <dgm:prSet presAssocID="{90D28FD8-AAC3-4613-9187-6AD1EE1D7ED6}" presName="cycle" presStyleCnt="0">
        <dgm:presLayoutVars>
          <dgm:dir/>
          <dgm:resizeHandles val="exact"/>
        </dgm:presLayoutVars>
      </dgm:prSet>
      <dgm:spPr/>
    </dgm:pt>
    <dgm:pt modelId="{9730BFCF-44F1-456B-A6AE-31A5D078C711}" type="pres">
      <dgm:prSet presAssocID="{EAECAA52-7331-4142-A3F8-2E3960E879EE}" presName="node" presStyleLbl="node1" presStyleIdx="0" presStyleCnt="7">
        <dgm:presLayoutVars>
          <dgm:bulletEnabled val="1"/>
        </dgm:presLayoutVars>
      </dgm:prSet>
      <dgm:spPr/>
    </dgm:pt>
    <dgm:pt modelId="{1AF61A56-42C3-40C9-BAA2-8B42966EC79D}" type="pres">
      <dgm:prSet presAssocID="{EAECAA52-7331-4142-A3F8-2E3960E879EE}" presName="spNode" presStyleCnt="0"/>
      <dgm:spPr/>
    </dgm:pt>
    <dgm:pt modelId="{6487BC09-BD27-42BC-9C61-AFF76EA89575}" type="pres">
      <dgm:prSet presAssocID="{E7436FE7-363E-43ED-90DF-BB6AB952BE25}" presName="sibTrans" presStyleLbl="sibTrans1D1" presStyleIdx="0" presStyleCnt="7"/>
      <dgm:spPr/>
    </dgm:pt>
    <dgm:pt modelId="{DDBD5F20-4AC5-4824-8AB6-CF95BFDBCBB5}" type="pres">
      <dgm:prSet presAssocID="{AD433C01-173F-4A74-AEA9-0D1406F208AD}" presName="node" presStyleLbl="node1" presStyleIdx="1" presStyleCnt="7">
        <dgm:presLayoutVars>
          <dgm:bulletEnabled val="1"/>
        </dgm:presLayoutVars>
      </dgm:prSet>
      <dgm:spPr/>
    </dgm:pt>
    <dgm:pt modelId="{017652DE-C68F-4B64-B999-CB05088621E4}" type="pres">
      <dgm:prSet presAssocID="{AD433C01-173F-4A74-AEA9-0D1406F208AD}" presName="spNode" presStyleCnt="0"/>
      <dgm:spPr/>
    </dgm:pt>
    <dgm:pt modelId="{456A2048-974E-488E-9FDD-A4205B3F4030}" type="pres">
      <dgm:prSet presAssocID="{0FBA8D04-43FF-48EE-8893-2634EE39049F}" presName="sibTrans" presStyleLbl="sibTrans1D1" presStyleIdx="1" presStyleCnt="7"/>
      <dgm:spPr/>
    </dgm:pt>
    <dgm:pt modelId="{4EDA238A-91CB-48D9-BDAC-26B9B979B0B6}" type="pres">
      <dgm:prSet presAssocID="{4637A464-7EFA-4561-BE4C-4198D8B89D13}" presName="node" presStyleLbl="node1" presStyleIdx="2" presStyleCnt="7">
        <dgm:presLayoutVars>
          <dgm:bulletEnabled val="1"/>
        </dgm:presLayoutVars>
      </dgm:prSet>
      <dgm:spPr/>
    </dgm:pt>
    <dgm:pt modelId="{F566AAA3-7875-492C-9688-D5916D2131AF}" type="pres">
      <dgm:prSet presAssocID="{4637A464-7EFA-4561-BE4C-4198D8B89D13}" presName="spNode" presStyleCnt="0"/>
      <dgm:spPr/>
    </dgm:pt>
    <dgm:pt modelId="{3E5CBC8A-F02C-403B-8D03-41EB5FCFAA55}" type="pres">
      <dgm:prSet presAssocID="{D3519F29-AB42-42DD-B3FA-7122641E0DB5}" presName="sibTrans" presStyleLbl="sibTrans1D1" presStyleIdx="2" presStyleCnt="7"/>
      <dgm:spPr/>
    </dgm:pt>
    <dgm:pt modelId="{5B7CCE16-23DA-452B-BDDE-E12852DA05FC}" type="pres">
      <dgm:prSet presAssocID="{C082576F-3FAC-45C9-B6DC-ED731E3F3DB3}" presName="node" presStyleLbl="node1" presStyleIdx="3" presStyleCnt="7">
        <dgm:presLayoutVars>
          <dgm:bulletEnabled val="1"/>
        </dgm:presLayoutVars>
      </dgm:prSet>
      <dgm:spPr/>
    </dgm:pt>
    <dgm:pt modelId="{68EC4C5A-BB09-478B-B0E9-97C246F547EB}" type="pres">
      <dgm:prSet presAssocID="{C082576F-3FAC-45C9-B6DC-ED731E3F3DB3}" presName="spNode" presStyleCnt="0"/>
      <dgm:spPr/>
    </dgm:pt>
    <dgm:pt modelId="{721BC701-D364-4E2A-AC77-ABE7B2A80787}" type="pres">
      <dgm:prSet presAssocID="{8A74C594-732C-4509-85C0-BC91A154C8F1}" presName="sibTrans" presStyleLbl="sibTrans1D1" presStyleIdx="3" presStyleCnt="7"/>
      <dgm:spPr/>
    </dgm:pt>
    <dgm:pt modelId="{A897EB81-CA0F-4597-B306-E78EC26D8B1F}" type="pres">
      <dgm:prSet presAssocID="{DFCC106C-A78A-47E2-96AB-60F971C7BA5C}" presName="node" presStyleLbl="node1" presStyleIdx="4" presStyleCnt="7">
        <dgm:presLayoutVars>
          <dgm:bulletEnabled val="1"/>
        </dgm:presLayoutVars>
      </dgm:prSet>
      <dgm:spPr/>
    </dgm:pt>
    <dgm:pt modelId="{54BC9BF8-F49E-40E7-8952-545E6FE16DD8}" type="pres">
      <dgm:prSet presAssocID="{DFCC106C-A78A-47E2-96AB-60F971C7BA5C}" presName="spNode" presStyleCnt="0"/>
      <dgm:spPr/>
    </dgm:pt>
    <dgm:pt modelId="{8912A549-F7A1-45DC-9BEC-B3BC99967AA9}" type="pres">
      <dgm:prSet presAssocID="{3C8FBA08-BC5C-4C4D-AD15-26C2207F8F97}" presName="sibTrans" presStyleLbl="sibTrans1D1" presStyleIdx="4" presStyleCnt="7"/>
      <dgm:spPr/>
    </dgm:pt>
    <dgm:pt modelId="{8B178D02-8C95-4A6A-9FC0-DC6AEDE5AA83}" type="pres">
      <dgm:prSet presAssocID="{CECB3FE4-D203-46CC-B4CE-A33C2634E394}" presName="node" presStyleLbl="node1" presStyleIdx="5" presStyleCnt="7">
        <dgm:presLayoutVars>
          <dgm:bulletEnabled val="1"/>
        </dgm:presLayoutVars>
      </dgm:prSet>
      <dgm:spPr/>
    </dgm:pt>
    <dgm:pt modelId="{52A44D1A-A703-4835-A2C0-F1122FD1AE1C}" type="pres">
      <dgm:prSet presAssocID="{CECB3FE4-D203-46CC-B4CE-A33C2634E394}" presName="spNode" presStyleCnt="0"/>
      <dgm:spPr/>
    </dgm:pt>
    <dgm:pt modelId="{0579A6CD-6A8D-460D-BD61-BB65CAC7D3E2}" type="pres">
      <dgm:prSet presAssocID="{E8A9D084-2B9B-4722-8C52-9A894F4EF5F4}" presName="sibTrans" presStyleLbl="sibTrans1D1" presStyleIdx="5" presStyleCnt="7"/>
      <dgm:spPr/>
    </dgm:pt>
    <dgm:pt modelId="{0BCF6DFD-92ED-4805-9560-0851484B190C}" type="pres">
      <dgm:prSet presAssocID="{AA07C97E-E72F-4F4E-8D8A-AEAC709ECD7F}" presName="node" presStyleLbl="node1" presStyleIdx="6" presStyleCnt="7">
        <dgm:presLayoutVars>
          <dgm:bulletEnabled val="1"/>
        </dgm:presLayoutVars>
      </dgm:prSet>
      <dgm:spPr/>
    </dgm:pt>
    <dgm:pt modelId="{C7723B7B-9DFE-49BC-8CC4-465A02288707}" type="pres">
      <dgm:prSet presAssocID="{AA07C97E-E72F-4F4E-8D8A-AEAC709ECD7F}" presName="spNode" presStyleCnt="0"/>
      <dgm:spPr/>
    </dgm:pt>
    <dgm:pt modelId="{92DA0E9D-9119-4FEB-826E-3EB7C87D9345}" type="pres">
      <dgm:prSet presAssocID="{1B208283-D0DA-4513-917C-76F838F5F719}" presName="sibTrans" presStyleLbl="sibTrans1D1" presStyleIdx="6" presStyleCnt="7"/>
      <dgm:spPr/>
    </dgm:pt>
  </dgm:ptLst>
  <dgm:cxnLst>
    <dgm:cxn modelId="{7D0FD705-0A7D-4FDA-977F-B915F5761C46}" srcId="{90D28FD8-AAC3-4613-9187-6AD1EE1D7ED6}" destId="{AA07C97E-E72F-4F4E-8D8A-AEAC709ECD7F}" srcOrd="6" destOrd="0" parTransId="{C2DEB235-90DC-46A7-AF9B-81D4425C7E8F}" sibTransId="{1B208283-D0DA-4513-917C-76F838F5F719}"/>
    <dgm:cxn modelId="{65F72E19-29BC-4342-A042-DD39D707BCFD}" type="presOf" srcId="{0FBA8D04-43FF-48EE-8893-2634EE39049F}" destId="{456A2048-974E-488E-9FDD-A4205B3F4030}" srcOrd="0" destOrd="0" presId="urn:microsoft.com/office/officeart/2005/8/layout/cycle5"/>
    <dgm:cxn modelId="{E39A7038-5BC0-4A7D-B454-EEE6F99FB3A3}" srcId="{90D28FD8-AAC3-4613-9187-6AD1EE1D7ED6}" destId="{DFCC106C-A78A-47E2-96AB-60F971C7BA5C}" srcOrd="4" destOrd="0" parTransId="{7389F27A-6797-4FCC-8F07-BB49137DE4A4}" sibTransId="{3C8FBA08-BC5C-4C4D-AD15-26C2207F8F97}"/>
    <dgm:cxn modelId="{F7EEF638-D277-49F2-922F-DC26A2767FE8}" type="presOf" srcId="{CECB3FE4-D203-46CC-B4CE-A33C2634E394}" destId="{8B178D02-8C95-4A6A-9FC0-DC6AEDE5AA83}" srcOrd="0" destOrd="0" presId="urn:microsoft.com/office/officeart/2005/8/layout/cycle5"/>
    <dgm:cxn modelId="{EE23DF3C-73C3-4AA5-8743-3B8833B09F0E}" type="presOf" srcId="{DFCC106C-A78A-47E2-96AB-60F971C7BA5C}" destId="{A897EB81-CA0F-4597-B306-E78EC26D8B1F}" srcOrd="0" destOrd="0" presId="urn:microsoft.com/office/officeart/2005/8/layout/cycle5"/>
    <dgm:cxn modelId="{F20C5F5E-85F4-41E3-B383-F75D2048D436}" type="presOf" srcId="{3C8FBA08-BC5C-4C4D-AD15-26C2207F8F97}" destId="{8912A549-F7A1-45DC-9BEC-B3BC99967AA9}" srcOrd="0" destOrd="0" presId="urn:microsoft.com/office/officeart/2005/8/layout/cycle5"/>
    <dgm:cxn modelId="{B14A5E43-AEDF-4C5D-87F6-0FC859D668A1}" srcId="{90D28FD8-AAC3-4613-9187-6AD1EE1D7ED6}" destId="{4637A464-7EFA-4561-BE4C-4198D8B89D13}" srcOrd="2" destOrd="0" parTransId="{C6343ED0-02D5-4C61-9660-BC11544B4077}" sibTransId="{D3519F29-AB42-42DD-B3FA-7122641E0DB5}"/>
    <dgm:cxn modelId="{5C197F50-949F-4386-B130-799E4A15A902}" type="presOf" srcId="{1B208283-D0DA-4513-917C-76F838F5F719}" destId="{92DA0E9D-9119-4FEB-826E-3EB7C87D9345}" srcOrd="0" destOrd="0" presId="urn:microsoft.com/office/officeart/2005/8/layout/cycle5"/>
    <dgm:cxn modelId="{23C29456-BC46-45E9-A221-A4CCEF149817}" type="presOf" srcId="{E8A9D084-2B9B-4722-8C52-9A894F4EF5F4}" destId="{0579A6CD-6A8D-460D-BD61-BB65CAC7D3E2}" srcOrd="0" destOrd="0" presId="urn:microsoft.com/office/officeart/2005/8/layout/cycle5"/>
    <dgm:cxn modelId="{34E12957-7B57-4F79-9B79-6D10CF59E4D1}" srcId="{90D28FD8-AAC3-4613-9187-6AD1EE1D7ED6}" destId="{CECB3FE4-D203-46CC-B4CE-A33C2634E394}" srcOrd="5" destOrd="0" parTransId="{16CA3CB0-E858-42FE-8B9D-AB0FCADB291C}" sibTransId="{E8A9D084-2B9B-4722-8C52-9A894F4EF5F4}"/>
    <dgm:cxn modelId="{095FD982-21B2-43D9-BDD3-FA281BF30F64}" type="presOf" srcId="{90D28FD8-AAC3-4613-9187-6AD1EE1D7ED6}" destId="{F9F01A05-D6F0-4988-A09E-5681DB1FAD3A}" srcOrd="0" destOrd="0" presId="urn:microsoft.com/office/officeart/2005/8/layout/cycle5"/>
    <dgm:cxn modelId="{E5E35C8E-E0A5-40E8-AC75-D114F834E4D4}" srcId="{90D28FD8-AAC3-4613-9187-6AD1EE1D7ED6}" destId="{AD433C01-173F-4A74-AEA9-0D1406F208AD}" srcOrd="1" destOrd="0" parTransId="{83EC6CCE-074B-46FA-BAB1-5EB7722834B7}" sibTransId="{0FBA8D04-43FF-48EE-8893-2634EE39049F}"/>
    <dgm:cxn modelId="{6C2ACA8E-CC4E-4A04-8461-9FB77B45FD32}" srcId="{90D28FD8-AAC3-4613-9187-6AD1EE1D7ED6}" destId="{EAECAA52-7331-4142-A3F8-2E3960E879EE}" srcOrd="0" destOrd="0" parTransId="{6F5311FB-F928-4D86-91BF-D04136597D95}" sibTransId="{E7436FE7-363E-43ED-90DF-BB6AB952BE25}"/>
    <dgm:cxn modelId="{8ACD43A0-C26B-45D0-A31B-0748FAFD87A9}" type="presOf" srcId="{EAECAA52-7331-4142-A3F8-2E3960E879EE}" destId="{9730BFCF-44F1-456B-A6AE-31A5D078C711}" srcOrd="0" destOrd="0" presId="urn:microsoft.com/office/officeart/2005/8/layout/cycle5"/>
    <dgm:cxn modelId="{3CD0A0B0-3B3D-46FA-AAB3-04C067BB8377}" type="presOf" srcId="{AA07C97E-E72F-4F4E-8D8A-AEAC709ECD7F}" destId="{0BCF6DFD-92ED-4805-9560-0851484B190C}" srcOrd="0" destOrd="0" presId="urn:microsoft.com/office/officeart/2005/8/layout/cycle5"/>
    <dgm:cxn modelId="{866910C9-E721-41A6-88AF-A6C9A37E294D}" type="presOf" srcId="{AD433C01-173F-4A74-AEA9-0D1406F208AD}" destId="{DDBD5F20-4AC5-4824-8AB6-CF95BFDBCBB5}" srcOrd="0" destOrd="0" presId="urn:microsoft.com/office/officeart/2005/8/layout/cycle5"/>
    <dgm:cxn modelId="{A47FB3C9-DC5E-4A3F-940B-2DBBAFE5A384}" type="presOf" srcId="{E7436FE7-363E-43ED-90DF-BB6AB952BE25}" destId="{6487BC09-BD27-42BC-9C61-AFF76EA89575}" srcOrd="0" destOrd="0" presId="urn:microsoft.com/office/officeart/2005/8/layout/cycle5"/>
    <dgm:cxn modelId="{60E3C6D6-B646-44B8-86AB-92C1234B6452}" type="presOf" srcId="{D3519F29-AB42-42DD-B3FA-7122641E0DB5}" destId="{3E5CBC8A-F02C-403B-8D03-41EB5FCFAA55}" srcOrd="0" destOrd="0" presId="urn:microsoft.com/office/officeart/2005/8/layout/cycle5"/>
    <dgm:cxn modelId="{D0877CDF-1BC0-4D4A-9823-F86690E3A3A6}" type="presOf" srcId="{4637A464-7EFA-4561-BE4C-4198D8B89D13}" destId="{4EDA238A-91CB-48D9-BDAC-26B9B979B0B6}" srcOrd="0" destOrd="0" presId="urn:microsoft.com/office/officeart/2005/8/layout/cycle5"/>
    <dgm:cxn modelId="{80F103F5-5371-4823-A55D-635B889DA180}" type="presOf" srcId="{8A74C594-732C-4509-85C0-BC91A154C8F1}" destId="{721BC701-D364-4E2A-AC77-ABE7B2A80787}" srcOrd="0" destOrd="0" presId="urn:microsoft.com/office/officeart/2005/8/layout/cycle5"/>
    <dgm:cxn modelId="{A58438FE-EA64-4097-8BB2-2B4CDA8CE48F}" srcId="{90D28FD8-AAC3-4613-9187-6AD1EE1D7ED6}" destId="{C082576F-3FAC-45C9-B6DC-ED731E3F3DB3}" srcOrd="3" destOrd="0" parTransId="{DEFA9B8B-2DE5-46E8-B839-EDF71B949A8B}" sibTransId="{8A74C594-732C-4509-85C0-BC91A154C8F1}"/>
    <dgm:cxn modelId="{8513CBFF-7F2D-4400-B52A-232EF3AA2256}" type="presOf" srcId="{C082576F-3FAC-45C9-B6DC-ED731E3F3DB3}" destId="{5B7CCE16-23DA-452B-BDDE-E12852DA05FC}" srcOrd="0" destOrd="0" presId="urn:microsoft.com/office/officeart/2005/8/layout/cycle5"/>
    <dgm:cxn modelId="{3AE91011-AC44-449B-AFB2-BD37C1CA7FBA}" type="presParOf" srcId="{F9F01A05-D6F0-4988-A09E-5681DB1FAD3A}" destId="{9730BFCF-44F1-456B-A6AE-31A5D078C711}" srcOrd="0" destOrd="0" presId="urn:microsoft.com/office/officeart/2005/8/layout/cycle5"/>
    <dgm:cxn modelId="{033B6BB6-5E9B-466F-9FD9-88B6889F5E9E}" type="presParOf" srcId="{F9F01A05-D6F0-4988-A09E-5681DB1FAD3A}" destId="{1AF61A56-42C3-40C9-BAA2-8B42966EC79D}" srcOrd="1" destOrd="0" presId="urn:microsoft.com/office/officeart/2005/8/layout/cycle5"/>
    <dgm:cxn modelId="{F1280900-A792-4410-ABF0-63051D122CB8}" type="presParOf" srcId="{F9F01A05-D6F0-4988-A09E-5681DB1FAD3A}" destId="{6487BC09-BD27-42BC-9C61-AFF76EA89575}" srcOrd="2" destOrd="0" presId="urn:microsoft.com/office/officeart/2005/8/layout/cycle5"/>
    <dgm:cxn modelId="{CFA844FF-851E-478C-AE73-698F135B59B9}" type="presParOf" srcId="{F9F01A05-D6F0-4988-A09E-5681DB1FAD3A}" destId="{DDBD5F20-4AC5-4824-8AB6-CF95BFDBCBB5}" srcOrd="3" destOrd="0" presId="urn:microsoft.com/office/officeart/2005/8/layout/cycle5"/>
    <dgm:cxn modelId="{382B96DC-CAF2-49EF-8935-F8F82D7F92D7}" type="presParOf" srcId="{F9F01A05-D6F0-4988-A09E-5681DB1FAD3A}" destId="{017652DE-C68F-4B64-B999-CB05088621E4}" srcOrd="4" destOrd="0" presId="urn:microsoft.com/office/officeart/2005/8/layout/cycle5"/>
    <dgm:cxn modelId="{7531CB1F-1ADB-4B0B-B5E3-E9012AC2547E}" type="presParOf" srcId="{F9F01A05-D6F0-4988-A09E-5681DB1FAD3A}" destId="{456A2048-974E-488E-9FDD-A4205B3F4030}" srcOrd="5" destOrd="0" presId="urn:microsoft.com/office/officeart/2005/8/layout/cycle5"/>
    <dgm:cxn modelId="{E7B4BBF0-39C6-4E3D-BAC5-A5C69BE157EC}" type="presParOf" srcId="{F9F01A05-D6F0-4988-A09E-5681DB1FAD3A}" destId="{4EDA238A-91CB-48D9-BDAC-26B9B979B0B6}" srcOrd="6" destOrd="0" presId="urn:microsoft.com/office/officeart/2005/8/layout/cycle5"/>
    <dgm:cxn modelId="{75F5E19E-9277-4E38-A54A-D2D928F25AE1}" type="presParOf" srcId="{F9F01A05-D6F0-4988-A09E-5681DB1FAD3A}" destId="{F566AAA3-7875-492C-9688-D5916D2131AF}" srcOrd="7" destOrd="0" presId="urn:microsoft.com/office/officeart/2005/8/layout/cycle5"/>
    <dgm:cxn modelId="{67A354B9-BFA3-4254-9A9B-7D408A47B856}" type="presParOf" srcId="{F9F01A05-D6F0-4988-A09E-5681DB1FAD3A}" destId="{3E5CBC8A-F02C-403B-8D03-41EB5FCFAA55}" srcOrd="8" destOrd="0" presId="urn:microsoft.com/office/officeart/2005/8/layout/cycle5"/>
    <dgm:cxn modelId="{D6A5ACD2-C2BB-45EE-829E-A914D0D235FC}" type="presParOf" srcId="{F9F01A05-D6F0-4988-A09E-5681DB1FAD3A}" destId="{5B7CCE16-23DA-452B-BDDE-E12852DA05FC}" srcOrd="9" destOrd="0" presId="urn:microsoft.com/office/officeart/2005/8/layout/cycle5"/>
    <dgm:cxn modelId="{3BBCA48C-641C-419A-918E-2E2643D5DC69}" type="presParOf" srcId="{F9F01A05-D6F0-4988-A09E-5681DB1FAD3A}" destId="{68EC4C5A-BB09-478B-B0E9-97C246F547EB}" srcOrd="10" destOrd="0" presId="urn:microsoft.com/office/officeart/2005/8/layout/cycle5"/>
    <dgm:cxn modelId="{EB97089F-0F3B-4393-80CB-CE6C2054B549}" type="presParOf" srcId="{F9F01A05-D6F0-4988-A09E-5681DB1FAD3A}" destId="{721BC701-D364-4E2A-AC77-ABE7B2A80787}" srcOrd="11" destOrd="0" presId="urn:microsoft.com/office/officeart/2005/8/layout/cycle5"/>
    <dgm:cxn modelId="{DC34102B-BA10-47B5-98AC-291769BB0A68}" type="presParOf" srcId="{F9F01A05-D6F0-4988-A09E-5681DB1FAD3A}" destId="{A897EB81-CA0F-4597-B306-E78EC26D8B1F}" srcOrd="12" destOrd="0" presId="urn:microsoft.com/office/officeart/2005/8/layout/cycle5"/>
    <dgm:cxn modelId="{622A40B0-639F-4C26-811B-0D6A5B59625D}" type="presParOf" srcId="{F9F01A05-D6F0-4988-A09E-5681DB1FAD3A}" destId="{54BC9BF8-F49E-40E7-8952-545E6FE16DD8}" srcOrd="13" destOrd="0" presId="urn:microsoft.com/office/officeart/2005/8/layout/cycle5"/>
    <dgm:cxn modelId="{0F5FCA4F-E92D-4974-A945-1446DF6DB7CD}" type="presParOf" srcId="{F9F01A05-D6F0-4988-A09E-5681DB1FAD3A}" destId="{8912A549-F7A1-45DC-9BEC-B3BC99967AA9}" srcOrd="14" destOrd="0" presId="urn:microsoft.com/office/officeart/2005/8/layout/cycle5"/>
    <dgm:cxn modelId="{9A1C6097-B7D9-4251-953D-E48C5D98EE31}" type="presParOf" srcId="{F9F01A05-D6F0-4988-A09E-5681DB1FAD3A}" destId="{8B178D02-8C95-4A6A-9FC0-DC6AEDE5AA83}" srcOrd="15" destOrd="0" presId="urn:microsoft.com/office/officeart/2005/8/layout/cycle5"/>
    <dgm:cxn modelId="{D7477D3E-C064-46EF-A916-2624A3AE6090}" type="presParOf" srcId="{F9F01A05-D6F0-4988-A09E-5681DB1FAD3A}" destId="{52A44D1A-A703-4835-A2C0-F1122FD1AE1C}" srcOrd="16" destOrd="0" presId="urn:microsoft.com/office/officeart/2005/8/layout/cycle5"/>
    <dgm:cxn modelId="{B4148E72-1A07-4C6E-9719-A4BC10C3181B}" type="presParOf" srcId="{F9F01A05-D6F0-4988-A09E-5681DB1FAD3A}" destId="{0579A6CD-6A8D-460D-BD61-BB65CAC7D3E2}" srcOrd="17" destOrd="0" presId="urn:microsoft.com/office/officeart/2005/8/layout/cycle5"/>
    <dgm:cxn modelId="{1AA3CE27-539F-40F2-A811-0C2D47A9A235}" type="presParOf" srcId="{F9F01A05-D6F0-4988-A09E-5681DB1FAD3A}" destId="{0BCF6DFD-92ED-4805-9560-0851484B190C}" srcOrd="18" destOrd="0" presId="urn:microsoft.com/office/officeart/2005/8/layout/cycle5"/>
    <dgm:cxn modelId="{0B0857B4-F98F-49D7-AA6A-7D7F2C0E2292}" type="presParOf" srcId="{F9F01A05-D6F0-4988-A09E-5681DB1FAD3A}" destId="{C7723B7B-9DFE-49BC-8CC4-465A02288707}" srcOrd="19" destOrd="0" presId="urn:microsoft.com/office/officeart/2005/8/layout/cycle5"/>
    <dgm:cxn modelId="{69E6EB15-3FFE-4820-B140-90F07A58B4C5}" type="presParOf" srcId="{F9F01A05-D6F0-4988-A09E-5681DB1FAD3A}" destId="{92DA0E9D-9119-4FEB-826E-3EB7C87D9345}" srcOrd="20" destOrd="0" presId="urn:microsoft.com/office/officeart/2005/8/layout/cycle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A1E895D-4190-4043-A79C-4C4FBD0727F8}" type="doc">
      <dgm:prSet loTypeId="urn:microsoft.com/office/officeart/2005/8/layout/default" loCatId="list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EEB7343E-AE9C-454E-B7BA-F7AFF23CC937}">
      <dgm:prSet phldrT="[Text]" phldr="0"/>
      <dgm:spPr/>
      <dgm:t>
        <a:bodyPr/>
        <a:lstStyle/>
        <a:p>
          <a:r>
            <a:rPr lang="cs-CZ" dirty="0"/>
            <a:t>VTP/TP parky</a:t>
          </a:r>
        </a:p>
      </dgm:t>
    </dgm:pt>
    <dgm:pt modelId="{30B2AE57-A4E3-4110-AED3-221329A367F9}" type="parTrans" cxnId="{4717EC8A-8BC8-4BB2-A998-51233319303D}">
      <dgm:prSet/>
      <dgm:spPr/>
      <dgm:t>
        <a:bodyPr/>
        <a:lstStyle/>
        <a:p>
          <a:endParaRPr lang="cs-CZ"/>
        </a:p>
      </dgm:t>
    </dgm:pt>
    <dgm:pt modelId="{46490D09-F0E8-454A-B62C-CBC119384D61}" type="sibTrans" cxnId="{4717EC8A-8BC8-4BB2-A998-51233319303D}">
      <dgm:prSet/>
      <dgm:spPr/>
      <dgm:t>
        <a:bodyPr/>
        <a:lstStyle/>
        <a:p>
          <a:endParaRPr lang="cs-CZ"/>
        </a:p>
      </dgm:t>
    </dgm:pt>
    <dgm:pt modelId="{78A484D0-E5BC-4BE5-9280-E07E14AB5BD6}">
      <dgm:prSet phldrT="[Text]" phldr="0"/>
      <dgm:spPr/>
      <dgm:t>
        <a:bodyPr/>
        <a:lstStyle/>
        <a:p>
          <a:r>
            <a:rPr lang="cs-CZ" dirty="0"/>
            <a:t>Podnikatelské inkubátory a akcelerátory</a:t>
          </a:r>
        </a:p>
      </dgm:t>
    </dgm:pt>
    <dgm:pt modelId="{7C60C136-F178-4D49-9E8C-32365F13E447}" type="parTrans" cxnId="{BCAC44DD-EAE5-4E71-81ED-7075306F149B}">
      <dgm:prSet/>
      <dgm:spPr/>
      <dgm:t>
        <a:bodyPr/>
        <a:lstStyle/>
        <a:p>
          <a:endParaRPr lang="cs-CZ"/>
        </a:p>
      </dgm:t>
    </dgm:pt>
    <dgm:pt modelId="{44BCAAB3-E9C6-4DDF-BAD1-39A8F667ED1B}" type="sibTrans" cxnId="{BCAC44DD-EAE5-4E71-81ED-7075306F149B}">
      <dgm:prSet/>
      <dgm:spPr/>
      <dgm:t>
        <a:bodyPr/>
        <a:lstStyle/>
        <a:p>
          <a:endParaRPr lang="cs-CZ"/>
        </a:p>
      </dgm:t>
    </dgm:pt>
    <dgm:pt modelId="{AE7CEDCA-71FD-49A6-8A82-3771D00666BB}">
      <dgm:prSet phldrT="[Text]" phldr="0"/>
      <dgm:spPr/>
      <dgm:t>
        <a:bodyPr/>
        <a:lstStyle/>
        <a:p>
          <a:r>
            <a:rPr lang="cs-CZ" dirty="0" err="1"/>
            <a:t>Coworky</a:t>
          </a:r>
          <a:r>
            <a:rPr lang="cs-CZ" dirty="0"/>
            <a:t> a huby</a:t>
          </a:r>
        </a:p>
      </dgm:t>
    </dgm:pt>
    <dgm:pt modelId="{E1F763A7-399E-415E-85BD-E65A8BC67ABA}" type="parTrans" cxnId="{E57B282B-F0DB-410C-9736-CF7D68CCAAEA}">
      <dgm:prSet/>
      <dgm:spPr/>
      <dgm:t>
        <a:bodyPr/>
        <a:lstStyle/>
        <a:p>
          <a:endParaRPr lang="cs-CZ"/>
        </a:p>
      </dgm:t>
    </dgm:pt>
    <dgm:pt modelId="{B1AABB69-F80C-442D-971E-DD968741E13F}" type="sibTrans" cxnId="{E57B282B-F0DB-410C-9736-CF7D68CCAAEA}">
      <dgm:prSet/>
      <dgm:spPr/>
      <dgm:t>
        <a:bodyPr/>
        <a:lstStyle/>
        <a:p>
          <a:endParaRPr lang="cs-CZ"/>
        </a:p>
      </dgm:t>
    </dgm:pt>
    <dgm:pt modelId="{5F512101-A10C-4764-92F2-B5B99AD05FFC}">
      <dgm:prSet phldrT="[Text]" phldr="0"/>
      <dgm:spPr/>
      <dgm:t>
        <a:bodyPr/>
        <a:lstStyle/>
        <a:p>
          <a:r>
            <a:rPr lang="cs-CZ" dirty="0"/>
            <a:t>Klastry</a:t>
          </a:r>
        </a:p>
      </dgm:t>
    </dgm:pt>
    <dgm:pt modelId="{F61C30E1-BD91-42C7-BE4B-032CF9538EF3}" type="parTrans" cxnId="{942FF4D6-04A1-4860-A289-E1BAE162A824}">
      <dgm:prSet/>
      <dgm:spPr/>
      <dgm:t>
        <a:bodyPr/>
        <a:lstStyle/>
        <a:p>
          <a:endParaRPr lang="cs-CZ"/>
        </a:p>
      </dgm:t>
    </dgm:pt>
    <dgm:pt modelId="{3CDBFF56-F1EA-4700-A288-F0A4515E0BDC}" type="sibTrans" cxnId="{942FF4D6-04A1-4860-A289-E1BAE162A824}">
      <dgm:prSet/>
      <dgm:spPr/>
      <dgm:t>
        <a:bodyPr/>
        <a:lstStyle/>
        <a:p>
          <a:endParaRPr lang="cs-CZ"/>
        </a:p>
      </dgm:t>
    </dgm:pt>
    <dgm:pt modelId="{0812F21B-DF0E-4842-AB3C-C9DC12A414CD}">
      <dgm:prSet phldrT="[Text]" phldr="0"/>
      <dgm:spPr/>
      <dgm:t>
        <a:bodyPr/>
        <a:lstStyle/>
        <a:p>
          <a:r>
            <a:rPr lang="cs-CZ" dirty="0" err="1"/>
            <a:t>Makerspace</a:t>
          </a:r>
          <a:r>
            <a:rPr lang="cs-CZ" dirty="0"/>
            <a:t>/ </a:t>
          </a:r>
          <a:r>
            <a:rPr lang="cs-CZ" dirty="0" err="1"/>
            <a:t>fablaby</a:t>
          </a:r>
          <a:endParaRPr lang="cs-CZ" dirty="0"/>
        </a:p>
      </dgm:t>
    </dgm:pt>
    <dgm:pt modelId="{7D2D793B-8412-419B-A55B-93A0D11127A0}" type="parTrans" cxnId="{045484A4-80F5-4981-843F-8881EFB371A6}">
      <dgm:prSet/>
      <dgm:spPr/>
      <dgm:t>
        <a:bodyPr/>
        <a:lstStyle/>
        <a:p>
          <a:endParaRPr lang="cs-CZ"/>
        </a:p>
      </dgm:t>
    </dgm:pt>
    <dgm:pt modelId="{EAF6D3E1-4EA0-4CDF-913A-701338A0A522}" type="sibTrans" cxnId="{045484A4-80F5-4981-843F-8881EFB371A6}">
      <dgm:prSet/>
      <dgm:spPr/>
      <dgm:t>
        <a:bodyPr/>
        <a:lstStyle/>
        <a:p>
          <a:endParaRPr lang="cs-CZ"/>
        </a:p>
      </dgm:t>
    </dgm:pt>
    <dgm:pt modelId="{C93F8835-5910-44A1-8FAA-D1E3C6289CC8}">
      <dgm:prSet phldrT="[Text]" phldr="0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cs-CZ" b="1" dirty="0">
              <a:solidFill>
                <a:schemeClr val="bg2">
                  <a:lumMod val="75000"/>
                </a:schemeClr>
              </a:solidFill>
            </a:rPr>
            <a:t>EDIH</a:t>
          </a:r>
        </a:p>
      </dgm:t>
    </dgm:pt>
    <dgm:pt modelId="{6B447F73-974F-4BD6-AFE5-CA02B787A5D5}" type="parTrans" cxnId="{6DBFADB4-1696-4533-807E-3BBBC87FF28D}">
      <dgm:prSet/>
      <dgm:spPr/>
      <dgm:t>
        <a:bodyPr/>
        <a:lstStyle/>
        <a:p>
          <a:endParaRPr lang="cs-CZ"/>
        </a:p>
      </dgm:t>
    </dgm:pt>
    <dgm:pt modelId="{0F326FB7-C38D-4276-BA97-DFE4807299AE}" type="sibTrans" cxnId="{6DBFADB4-1696-4533-807E-3BBBC87FF28D}">
      <dgm:prSet/>
      <dgm:spPr/>
      <dgm:t>
        <a:bodyPr/>
        <a:lstStyle/>
        <a:p>
          <a:endParaRPr lang="cs-CZ"/>
        </a:p>
      </dgm:t>
    </dgm:pt>
    <dgm:pt modelId="{5B0200AB-6B6A-4A09-99B7-12D232963F5A}">
      <dgm:prSet phldrT="[Text]" phldr="0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cs-CZ" b="1" dirty="0" err="1">
              <a:solidFill>
                <a:schemeClr val="bg2">
                  <a:lumMod val="75000"/>
                </a:schemeClr>
              </a:solidFill>
            </a:rPr>
            <a:t>Living</a:t>
          </a:r>
          <a:r>
            <a:rPr lang="cs-CZ" b="1" dirty="0">
              <a:solidFill>
                <a:schemeClr val="bg2">
                  <a:lumMod val="75000"/>
                </a:schemeClr>
              </a:solidFill>
            </a:rPr>
            <a:t> </a:t>
          </a:r>
          <a:r>
            <a:rPr lang="cs-CZ" b="1" dirty="0" err="1">
              <a:solidFill>
                <a:schemeClr val="bg2">
                  <a:lumMod val="75000"/>
                </a:schemeClr>
              </a:solidFill>
            </a:rPr>
            <a:t>Laby</a:t>
          </a:r>
          <a:endParaRPr lang="cs-CZ" b="1" dirty="0">
            <a:solidFill>
              <a:schemeClr val="bg2">
                <a:lumMod val="75000"/>
              </a:schemeClr>
            </a:solidFill>
          </a:endParaRPr>
        </a:p>
      </dgm:t>
    </dgm:pt>
    <dgm:pt modelId="{5DAE2A22-B560-4929-9146-09C3DE0BB32B}" type="parTrans" cxnId="{4058F7B5-5483-4255-9791-19AB03FA7712}">
      <dgm:prSet/>
      <dgm:spPr/>
      <dgm:t>
        <a:bodyPr/>
        <a:lstStyle/>
        <a:p>
          <a:endParaRPr lang="cs-CZ"/>
        </a:p>
      </dgm:t>
    </dgm:pt>
    <dgm:pt modelId="{C3182212-A4D3-4B60-841B-C5174E4AEB10}" type="sibTrans" cxnId="{4058F7B5-5483-4255-9791-19AB03FA7712}">
      <dgm:prSet/>
      <dgm:spPr/>
      <dgm:t>
        <a:bodyPr/>
        <a:lstStyle/>
        <a:p>
          <a:endParaRPr lang="cs-CZ"/>
        </a:p>
      </dgm:t>
    </dgm:pt>
    <dgm:pt modelId="{C873F793-84BE-4F39-8BF7-CEFC68EB0F9C}">
      <dgm:prSet phldrT="[Text]" phldr="0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cs-CZ" b="1" dirty="0" err="1">
              <a:solidFill>
                <a:schemeClr val="bg2">
                  <a:lumMod val="75000"/>
                </a:schemeClr>
              </a:solidFill>
            </a:rPr>
            <a:t>Testbedy</a:t>
          </a:r>
          <a:r>
            <a:rPr lang="cs-CZ" b="1" dirty="0">
              <a:solidFill>
                <a:schemeClr val="bg2">
                  <a:lumMod val="75000"/>
                </a:schemeClr>
              </a:solidFill>
            </a:rPr>
            <a:t> (pilotní linky, </a:t>
          </a:r>
          <a:r>
            <a:rPr lang="cs-CZ" b="1" dirty="0" err="1">
              <a:solidFill>
                <a:schemeClr val="bg2">
                  <a:lumMod val="75000"/>
                </a:schemeClr>
              </a:solidFill>
            </a:rPr>
            <a:t>test.zařízení</a:t>
          </a:r>
          <a:r>
            <a:rPr lang="cs-CZ" b="1" dirty="0">
              <a:solidFill>
                <a:schemeClr val="bg2">
                  <a:lumMod val="75000"/>
                </a:schemeClr>
              </a:solidFill>
            </a:rPr>
            <a:t>)</a:t>
          </a:r>
        </a:p>
      </dgm:t>
    </dgm:pt>
    <dgm:pt modelId="{E5A3AD3E-C463-483E-B189-78CA40195721}" type="parTrans" cxnId="{58938A17-ABC2-42BF-8D10-3C67317A999A}">
      <dgm:prSet/>
      <dgm:spPr/>
      <dgm:t>
        <a:bodyPr/>
        <a:lstStyle/>
        <a:p>
          <a:endParaRPr lang="cs-CZ"/>
        </a:p>
      </dgm:t>
    </dgm:pt>
    <dgm:pt modelId="{8A0FD2DB-26A3-4577-A352-24DB64D6B4EB}" type="sibTrans" cxnId="{58938A17-ABC2-42BF-8D10-3C67317A999A}">
      <dgm:prSet/>
      <dgm:spPr/>
      <dgm:t>
        <a:bodyPr/>
        <a:lstStyle/>
        <a:p>
          <a:endParaRPr lang="cs-CZ"/>
        </a:p>
      </dgm:t>
    </dgm:pt>
    <dgm:pt modelId="{57DA16F0-EBEF-4E15-90A8-C397417B256E}">
      <dgm:prSet phldrT="[Text]" phldr="0"/>
      <dgm:spPr/>
      <dgm:t>
        <a:bodyPr/>
        <a:lstStyle/>
        <a:p>
          <a:r>
            <a:rPr lang="cs-CZ"/>
            <a:t>Centra transferu technologií</a:t>
          </a:r>
          <a:endParaRPr lang="cs-CZ" dirty="0"/>
        </a:p>
      </dgm:t>
    </dgm:pt>
    <dgm:pt modelId="{C8FFED9E-C74F-4A23-8D12-1DABF19F2F10}" type="parTrans" cxnId="{AEF902E6-BDE8-493E-A76B-BC3CA920EA4D}">
      <dgm:prSet/>
      <dgm:spPr/>
      <dgm:t>
        <a:bodyPr/>
        <a:lstStyle/>
        <a:p>
          <a:endParaRPr lang="cs-CZ"/>
        </a:p>
      </dgm:t>
    </dgm:pt>
    <dgm:pt modelId="{3257D0C3-89CE-403A-902F-4691E5C43283}" type="sibTrans" cxnId="{AEF902E6-BDE8-493E-A76B-BC3CA920EA4D}">
      <dgm:prSet/>
      <dgm:spPr/>
      <dgm:t>
        <a:bodyPr/>
        <a:lstStyle/>
        <a:p>
          <a:endParaRPr lang="cs-CZ"/>
        </a:p>
      </dgm:t>
    </dgm:pt>
    <dgm:pt modelId="{D7B23129-71E8-45F3-9A70-B9B607B4F0D0}">
      <dgm:prSet phldrT="[Text]" phldr="0"/>
      <dgm:spPr/>
      <dgm:t>
        <a:bodyPr/>
        <a:lstStyle/>
        <a:p>
          <a:r>
            <a:rPr lang="cs-CZ" dirty="0"/>
            <a:t>Inovační distrikty</a:t>
          </a:r>
        </a:p>
      </dgm:t>
    </dgm:pt>
    <dgm:pt modelId="{28D7D016-A8F7-41AF-91FC-70E8F268757D}" type="parTrans" cxnId="{6C777B06-839B-423C-A1D1-2B8CBDAFAB23}">
      <dgm:prSet/>
      <dgm:spPr/>
      <dgm:t>
        <a:bodyPr/>
        <a:lstStyle/>
        <a:p>
          <a:endParaRPr lang="cs-CZ"/>
        </a:p>
      </dgm:t>
    </dgm:pt>
    <dgm:pt modelId="{092A6F0D-4D6C-41C0-937D-BFE180F565E6}" type="sibTrans" cxnId="{6C777B06-839B-423C-A1D1-2B8CBDAFAB23}">
      <dgm:prSet/>
      <dgm:spPr/>
      <dgm:t>
        <a:bodyPr/>
        <a:lstStyle/>
        <a:p>
          <a:endParaRPr lang="cs-CZ"/>
        </a:p>
      </dgm:t>
    </dgm:pt>
    <dgm:pt modelId="{87997C9A-4C5F-441F-BED8-E4004BF236C9}">
      <dgm:prSet phldrT="[Text]" phldr="0"/>
      <dgm:spPr/>
      <dgm:t>
        <a:bodyPr/>
        <a:lstStyle/>
        <a:p>
          <a:r>
            <a:rPr lang="cs-CZ" dirty="0"/>
            <a:t>Krajská inovační centra</a:t>
          </a:r>
        </a:p>
      </dgm:t>
    </dgm:pt>
    <dgm:pt modelId="{37EAE7B3-B639-45FC-AE31-DDD3F4A8BD5C}" type="parTrans" cxnId="{FCFC81DC-207B-4691-92C5-D0CA02B0C19B}">
      <dgm:prSet/>
      <dgm:spPr/>
      <dgm:t>
        <a:bodyPr/>
        <a:lstStyle/>
        <a:p>
          <a:endParaRPr lang="cs-CZ"/>
        </a:p>
      </dgm:t>
    </dgm:pt>
    <dgm:pt modelId="{2E339B06-CF95-4516-BC4B-A634EF264758}" type="sibTrans" cxnId="{FCFC81DC-207B-4691-92C5-D0CA02B0C19B}">
      <dgm:prSet/>
      <dgm:spPr/>
      <dgm:t>
        <a:bodyPr/>
        <a:lstStyle/>
        <a:p>
          <a:endParaRPr lang="cs-CZ"/>
        </a:p>
      </dgm:t>
    </dgm:pt>
    <dgm:pt modelId="{983378FF-18B3-4842-8360-D86236EB2EDE}">
      <dgm:prSet phldrT="[Text]" phldr="0">
        <dgm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cs-CZ" dirty="0"/>
            <a:t>(Velké) výzkumné infrastruktury</a:t>
          </a:r>
        </a:p>
      </dgm:t>
    </dgm:pt>
    <dgm:pt modelId="{5B23D6FC-9568-46D9-A73F-3CF3F1BAF5E5}" type="parTrans" cxnId="{0F0D7D8D-E6D5-477C-AC80-87EBBE2ED0C0}">
      <dgm:prSet/>
      <dgm:spPr/>
      <dgm:t>
        <a:bodyPr/>
        <a:lstStyle/>
        <a:p>
          <a:endParaRPr lang="cs-CZ"/>
        </a:p>
      </dgm:t>
    </dgm:pt>
    <dgm:pt modelId="{3223AEA2-0034-4D46-9A53-65EE994E0CA9}" type="sibTrans" cxnId="{0F0D7D8D-E6D5-477C-AC80-87EBBE2ED0C0}">
      <dgm:prSet/>
      <dgm:spPr/>
      <dgm:t>
        <a:bodyPr/>
        <a:lstStyle/>
        <a:p>
          <a:endParaRPr lang="cs-CZ"/>
        </a:p>
      </dgm:t>
    </dgm:pt>
    <dgm:pt modelId="{75BABBE0-5152-42D1-8DCC-4AF269071EAD}" type="pres">
      <dgm:prSet presAssocID="{4A1E895D-4190-4043-A79C-4C4FBD0727F8}" presName="diagram" presStyleCnt="0">
        <dgm:presLayoutVars>
          <dgm:dir/>
          <dgm:resizeHandles val="exact"/>
        </dgm:presLayoutVars>
      </dgm:prSet>
      <dgm:spPr/>
    </dgm:pt>
    <dgm:pt modelId="{1BE6F12A-C693-4918-A969-72445C018D9C}" type="pres">
      <dgm:prSet presAssocID="{EEB7343E-AE9C-454E-B7BA-F7AFF23CC937}" presName="node" presStyleLbl="node1" presStyleIdx="0" presStyleCnt="12">
        <dgm:presLayoutVars>
          <dgm:bulletEnabled val="1"/>
        </dgm:presLayoutVars>
      </dgm:prSet>
      <dgm:spPr/>
    </dgm:pt>
    <dgm:pt modelId="{3662F3E3-EF64-4B3E-9051-7C8A7B243196}" type="pres">
      <dgm:prSet presAssocID="{46490D09-F0E8-454A-B62C-CBC119384D61}" presName="sibTrans" presStyleCnt="0"/>
      <dgm:spPr/>
    </dgm:pt>
    <dgm:pt modelId="{AA0ECFF9-EDE9-4440-9D99-FC6F505A0E66}" type="pres">
      <dgm:prSet presAssocID="{78A484D0-E5BC-4BE5-9280-E07E14AB5BD6}" presName="node" presStyleLbl="node1" presStyleIdx="1" presStyleCnt="12">
        <dgm:presLayoutVars>
          <dgm:bulletEnabled val="1"/>
        </dgm:presLayoutVars>
      </dgm:prSet>
      <dgm:spPr/>
    </dgm:pt>
    <dgm:pt modelId="{EF2D278F-1DFB-4F58-85C9-2C221CCDA251}" type="pres">
      <dgm:prSet presAssocID="{44BCAAB3-E9C6-4DDF-BAD1-39A8F667ED1B}" presName="sibTrans" presStyleCnt="0"/>
      <dgm:spPr/>
    </dgm:pt>
    <dgm:pt modelId="{F5F846BB-95D6-4502-ADC6-541762DCB312}" type="pres">
      <dgm:prSet presAssocID="{AE7CEDCA-71FD-49A6-8A82-3771D00666BB}" presName="node" presStyleLbl="node1" presStyleIdx="2" presStyleCnt="12">
        <dgm:presLayoutVars>
          <dgm:bulletEnabled val="1"/>
        </dgm:presLayoutVars>
      </dgm:prSet>
      <dgm:spPr/>
    </dgm:pt>
    <dgm:pt modelId="{9347ACF6-3123-42E4-8DC4-CC42D3D1E5B6}" type="pres">
      <dgm:prSet presAssocID="{B1AABB69-F80C-442D-971E-DD968741E13F}" presName="sibTrans" presStyleCnt="0"/>
      <dgm:spPr/>
    </dgm:pt>
    <dgm:pt modelId="{4F962328-A957-49A7-980A-0F4564E2238F}" type="pres">
      <dgm:prSet presAssocID="{5F512101-A10C-4764-92F2-B5B99AD05FFC}" presName="node" presStyleLbl="node1" presStyleIdx="3" presStyleCnt="12">
        <dgm:presLayoutVars>
          <dgm:bulletEnabled val="1"/>
        </dgm:presLayoutVars>
      </dgm:prSet>
      <dgm:spPr/>
    </dgm:pt>
    <dgm:pt modelId="{AE94EE7D-8E4E-48F1-9D84-0566B9244937}" type="pres">
      <dgm:prSet presAssocID="{3CDBFF56-F1EA-4700-A288-F0A4515E0BDC}" presName="sibTrans" presStyleCnt="0"/>
      <dgm:spPr/>
    </dgm:pt>
    <dgm:pt modelId="{4B0FE46D-0211-45E9-8BF8-81C9BFBDC1BC}" type="pres">
      <dgm:prSet presAssocID="{0812F21B-DF0E-4842-AB3C-C9DC12A414CD}" presName="node" presStyleLbl="node1" presStyleIdx="4" presStyleCnt="12">
        <dgm:presLayoutVars>
          <dgm:bulletEnabled val="1"/>
        </dgm:presLayoutVars>
      </dgm:prSet>
      <dgm:spPr/>
    </dgm:pt>
    <dgm:pt modelId="{E3DBC70A-C675-4115-BA6A-EC423C2D2C03}" type="pres">
      <dgm:prSet presAssocID="{EAF6D3E1-4EA0-4CDF-913A-701338A0A522}" presName="sibTrans" presStyleCnt="0"/>
      <dgm:spPr/>
    </dgm:pt>
    <dgm:pt modelId="{87219C7A-83B1-4B23-977B-FCB02F96CAAB}" type="pres">
      <dgm:prSet presAssocID="{C93F8835-5910-44A1-8FAA-D1E3C6289CC8}" presName="node" presStyleLbl="node1" presStyleIdx="5" presStyleCnt="12">
        <dgm:presLayoutVars>
          <dgm:bulletEnabled val="1"/>
        </dgm:presLayoutVars>
      </dgm:prSet>
      <dgm:spPr/>
    </dgm:pt>
    <dgm:pt modelId="{FBFB79A6-79DE-4863-9E76-FD74A6C097B1}" type="pres">
      <dgm:prSet presAssocID="{0F326FB7-C38D-4276-BA97-DFE4807299AE}" presName="sibTrans" presStyleCnt="0"/>
      <dgm:spPr/>
    </dgm:pt>
    <dgm:pt modelId="{AEC39CE2-10CA-4CA2-AFC5-4814B05F7067}" type="pres">
      <dgm:prSet presAssocID="{5B0200AB-6B6A-4A09-99B7-12D232963F5A}" presName="node" presStyleLbl="node1" presStyleIdx="6" presStyleCnt="12">
        <dgm:presLayoutVars>
          <dgm:bulletEnabled val="1"/>
        </dgm:presLayoutVars>
      </dgm:prSet>
      <dgm:spPr/>
    </dgm:pt>
    <dgm:pt modelId="{53B0EBF1-77A9-47DB-92D2-66FB01FD467E}" type="pres">
      <dgm:prSet presAssocID="{C3182212-A4D3-4B60-841B-C5174E4AEB10}" presName="sibTrans" presStyleCnt="0"/>
      <dgm:spPr/>
    </dgm:pt>
    <dgm:pt modelId="{FF9CBB80-7A70-414C-BC4E-CC880E14BC18}" type="pres">
      <dgm:prSet presAssocID="{C873F793-84BE-4F39-8BF7-CEFC68EB0F9C}" presName="node" presStyleLbl="node1" presStyleIdx="7" presStyleCnt="12">
        <dgm:presLayoutVars>
          <dgm:bulletEnabled val="1"/>
        </dgm:presLayoutVars>
      </dgm:prSet>
      <dgm:spPr/>
    </dgm:pt>
    <dgm:pt modelId="{E8E227AC-5467-4425-A6D2-B820BC51154E}" type="pres">
      <dgm:prSet presAssocID="{8A0FD2DB-26A3-4577-A352-24DB64D6B4EB}" presName="sibTrans" presStyleCnt="0"/>
      <dgm:spPr/>
    </dgm:pt>
    <dgm:pt modelId="{5DC88D02-D5FE-4220-9108-686CBB9483C7}" type="pres">
      <dgm:prSet presAssocID="{57DA16F0-EBEF-4E15-90A8-C397417B256E}" presName="node" presStyleLbl="node1" presStyleIdx="8" presStyleCnt="12">
        <dgm:presLayoutVars>
          <dgm:bulletEnabled val="1"/>
        </dgm:presLayoutVars>
      </dgm:prSet>
      <dgm:spPr/>
    </dgm:pt>
    <dgm:pt modelId="{515F7EE9-B7E7-4AF6-B399-060A6D535580}" type="pres">
      <dgm:prSet presAssocID="{3257D0C3-89CE-403A-902F-4691E5C43283}" presName="sibTrans" presStyleCnt="0"/>
      <dgm:spPr/>
    </dgm:pt>
    <dgm:pt modelId="{5FD27599-35B3-4472-A6EE-2F24F4A540FB}" type="pres">
      <dgm:prSet presAssocID="{D7B23129-71E8-45F3-9A70-B9B607B4F0D0}" presName="node" presStyleLbl="node1" presStyleIdx="9" presStyleCnt="12">
        <dgm:presLayoutVars>
          <dgm:bulletEnabled val="1"/>
        </dgm:presLayoutVars>
      </dgm:prSet>
      <dgm:spPr/>
    </dgm:pt>
    <dgm:pt modelId="{EF4BB08A-B46F-4650-81FC-C3EC1FF9EF9F}" type="pres">
      <dgm:prSet presAssocID="{092A6F0D-4D6C-41C0-937D-BFE180F565E6}" presName="sibTrans" presStyleCnt="0"/>
      <dgm:spPr/>
    </dgm:pt>
    <dgm:pt modelId="{E5692F7B-4BE8-4762-96F0-3285914ED4E9}" type="pres">
      <dgm:prSet presAssocID="{87997C9A-4C5F-441F-BED8-E4004BF236C9}" presName="node" presStyleLbl="node1" presStyleIdx="10" presStyleCnt="12">
        <dgm:presLayoutVars>
          <dgm:bulletEnabled val="1"/>
        </dgm:presLayoutVars>
      </dgm:prSet>
      <dgm:spPr/>
    </dgm:pt>
    <dgm:pt modelId="{BBF97F8E-E10F-43BC-A891-82941843CBA1}" type="pres">
      <dgm:prSet presAssocID="{2E339B06-CF95-4516-BC4B-A634EF264758}" presName="sibTrans" presStyleCnt="0"/>
      <dgm:spPr/>
    </dgm:pt>
    <dgm:pt modelId="{0C723A1C-95B7-4A11-B09F-4CFF710E1672}" type="pres">
      <dgm:prSet presAssocID="{983378FF-18B3-4842-8360-D86236EB2EDE}" presName="node" presStyleLbl="node1" presStyleIdx="11" presStyleCnt="12">
        <dgm:presLayoutVars>
          <dgm:bulletEnabled val="1"/>
        </dgm:presLayoutVars>
      </dgm:prSet>
      <dgm:spPr/>
    </dgm:pt>
  </dgm:ptLst>
  <dgm:cxnLst>
    <dgm:cxn modelId="{6C777B06-839B-423C-A1D1-2B8CBDAFAB23}" srcId="{4A1E895D-4190-4043-A79C-4C4FBD0727F8}" destId="{D7B23129-71E8-45F3-9A70-B9B607B4F0D0}" srcOrd="9" destOrd="0" parTransId="{28D7D016-A8F7-41AF-91FC-70E8F268757D}" sibTransId="{092A6F0D-4D6C-41C0-937D-BFE180F565E6}"/>
    <dgm:cxn modelId="{58938A17-ABC2-42BF-8D10-3C67317A999A}" srcId="{4A1E895D-4190-4043-A79C-4C4FBD0727F8}" destId="{C873F793-84BE-4F39-8BF7-CEFC68EB0F9C}" srcOrd="7" destOrd="0" parTransId="{E5A3AD3E-C463-483E-B189-78CA40195721}" sibTransId="{8A0FD2DB-26A3-4577-A352-24DB64D6B4EB}"/>
    <dgm:cxn modelId="{B5454324-E142-455C-87D1-BE07D2B5EE69}" type="presOf" srcId="{EEB7343E-AE9C-454E-B7BA-F7AFF23CC937}" destId="{1BE6F12A-C693-4918-A969-72445C018D9C}" srcOrd="0" destOrd="0" presId="urn:microsoft.com/office/officeart/2005/8/layout/default"/>
    <dgm:cxn modelId="{E57B282B-F0DB-410C-9736-CF7D68CCAAEA}" srcId="{4A1E895D-4190-4043-A79C-4C4FBD0727F8}" destId="{AE7CEDCA-71FD-49A6-8A82-3771D00666BB}" srcOrd="2" destOrd="0" parTransId="{E1F763A7-399E-415E-85BD-E65A8BC67ABA}" sibTransId="{B1AABB69-F80C-442D-971E-DD968741E13F}"/>
    <dgm:cxn modelId="{E281D934-09B8-447B-B6A7-32B16DD75889}" type="presOf" srcId="{57DA16F0-EBEF-4E15-90A8-C397417B256E}" destId="{5DC88D02-D5FE-4220-9108-686CBB9483C7}" srcOrd="0" destOrd="0" presId="urn:microsoft.com/office/officeart/2005/8/layout/default"/>
    <dgm:cxn modelId="{43695436-1301-4824-89BE-6BA35836606B}" type="presOf" srcId="{C873F793-84BE-4F39-8BF7-CEFC68EB0F9C}" destId="{FF9CBB80-7A70-414C-BC4E-CC880E14BC18}" srcOrd="0" destOrd="0" presId="urn:microsoft.com/office/officeart/2005/8/layout/default"/>
    <dgm:cxn modelId="{A0347636-B438-418B-8158-4A25397D2AD9}" type="presOf" srcId="{5B0200AB-6B6A-4A09-99B7-12D232963F5A}" destId="{AEC39CE2-10CA-4CA2-AFC5-4814B05F7067}" srcOrd="0" destOrd="0" presId="urn:microsoft.com/office/officeart/2005/8/layout/default"/>
    <dgm:cxn modelId="{4A6C663A-02B1-4463-B0C1-4139038F3E8B}" type="presOf" srcId="{D7B23129-71E8-45F3-9A70-B9B607B4F0D0}" destId="{5FD27599-35B3-4472-A6EE-2F24F4A540FB}" srcOrd="0" destOrd="0" presId="urn:microsoft.com/office/officeart/2005/8/layout/default"/>
    <dgm:cxn modelId="{C83DFB74-C5AF-493F-B46F-075576951A04}" type="presOf" srcId="{C93F8835-5910-44A1-8FAA-D1E3C6289CC8}" destId="{87219C7A-83B1-4B23-977B-FCB02F96CAAB}" srcOrd="0" destOrd="0" presId="urn:microsoft.com/office/officeart/2005/8/layout/default"/>
    <dgm:cxn modelId="{05455379-5733-48F5-AB38-04C7E1501E19}" type="presOf" srcId="{87997C9A-4C5F-441F-BED8-E4004BF236C9}" destId="{E5692F7B-4BE8-4762-96F0-3285914ED4E9}" srcOrd="0" destOrd="0" presId="urn:microsoft.com/office/officeart/2005/8/layout/default"/>
    <dgm:cxn modelId="{4717EC8A-8BC8-4BB2-A998-51233319303D}" srcId="{4A1E895D-4190-4043-A79C-4C4FBD0727F8}" destId="{EEB7343E-AE9C-454E-B7BA-F7AFF23CC937}" srcOrd="0" destOrd="0" parTransId="{30B2AE57-A4E3-4110-AED3-221329A367F9}" sibTransId="{46490D09-F0E8-454A-B62C-CBC119384D61}"/>
    <dgm:cxn modelId="{0F0D7D8D-E6D5-477C-AC80-87EBBE2ED0C0}" srcId="{4A1E895D-4190-4043-A79C-4C4FBD0727F8}" destId="{983378FF-18B3-4842-8360-D86236EB2EDE}" srcOrd="11" destOrd="0" parTransId="{5B23D6FC-9568-46D9-A73F-3CF3F1BAF5E5}" sibTransId="{3223AEA2-0034-4D46-9A53-65EE994E0CA9}"/>
    <dgm:cxn modelId="{E991D195-0B91-4573-845F-D5A0193A22AC}" type="presOf" srcId="{78A484D0-E5BC-4BE5-9280-E07E14AB5BD6}" destId="{AA0ECFF9-EDE9-4440-9D99-FC6F505A0E66}" srcOrd="0" destOrd="0" presId="urn:microsoft.com/office/officeart/2005/8/layout/default"/>
    <dgm:cxn modelId="{045484A4-80F5-4981-843F-8881EFB371A6}" srcId="{4A1E895D-4190-4043-A79C-4C4FBD0727F8}" destId="{0812F21B-DF0E-4842-AB3C-C9DC12A414CD}" srcOrd="4" destOrd="0" parTransId="{7D2D793B-8412-419B-A55B-93A0D11127A0}" sibTransId="{EAF6D3E1-4EA0-4CDF-913A-701338A0A522}"/>
    <dgm:cxn modelId="{6DBFADB4-1696-4533-807E-3BBBC87FF28D}" srcId="{4A1E895D-4190-4043-A79C-4C4FBD0727F8}" destId="{C93F8835-5910-44A1-8FAA-D1E3C6289CC8}" srcOrd="5" destOrd="0" parTransId="{6B447F73-974F-4BD6-AFE5-CA02B787A5D5}" sibTransId="{0F326FB7-C38D-4276-BA97-DFE4807299AE}"/>
    <dgm:cxn modelId="{5C6EDAB4-60A5-416A-B351-811F0D127C8F}" type="presOf" srcId="{4A1E895D-4190-4043-A79C-4C4FBD0727F8}" destId="{75BABBE0-5152-42D1-8DCC-4AF269071EAD}" srcOrd="0" destOrd="0" presId="urn:microsoft.com/office/officeart/2005/8/layout/default"/>
    <dgm:cxn modelId="{4058F7B5-5483-4255-9791-19AB03FA7712}" srcId="{4A1E895D-4190-4043-A79C-4C4FBD0727F8}" destId="{5B0200AB-6B6A-4A09-99B7-12D232963F5A}" srcOrd="6" destOrd="0" parTransId="{5DAE2A22-B560-4929-9146-09C3DE0BB32B}" sibTransId="{C3182212-A4D3-4B60-841B-C5174E4AEB10}"/>
    <dgm:cxn modelId="{981383CD-3527-4E74-98B4-2504AA6F81EF}" type="presOf" srcId="{983378FF-18B3-4842-8360-D86236EB2EDE}" destId="{0C723A1C-95B7-4A11-B09F-4CFF710E1672}" srcOrd="0" destOrd="0" presId="urn:microsoft.com/office/officeart/2005/8/layout/default"/>
    <dgm:cxn modelId="{F81EC2D6-EB48-4F6D-AB3F-40B2908013AB}" type="presOf" srcId="{AE7CEDCA-71FD-49A6-8A82-3771D00666BB}" destId="{F5F846BB-95D6-4502-ADC6-541762DCB312}" srcOrd="0" destOrd="0" presId="urn:microsoft.com/office/officeart/2005/8/layout/default"/>
    <dgm:cxn modelId="{942FF4D6-04A1-4860-A289-E1BAE162A824}" srcId="{4A1E895D-4190-4043-A79C-4C4FBD0727F8}" destId="{5F512101-A10C-4764-92F2-B5B99AD05FFC}" srcOrd="3" destOrd="0" parTransId="{F61C30E1-BD91-42C7-BE4B-032CF9538EF3}" sibTransId="{3CDBFF56-F1EA-4700-A288-F0A4515E0BDC}"/>
    <dgm:cxn modelId="{FCFC81DC-207B-4691-92C5-D0CA02B0C19B}" srcId="{4A1E895D-4190-4043-A79C-4C4FBD0727F8}" destId="{87997C9A-4C5F-441F-BED8-E4004BF236C9}" srcOrd="10" destOrd="0" parTransId="{37EAE7B3-B639-45FC-AE31-DDD3F4A8BD5C}" sibTransId="{2E339B06-CF95-4516-BC4B-A634EF264758}"/>
    <dgm:cxn modelId="{BCAC44DD-EAE5-4E71-81ED-7075306F149B}" srcId="{4A1E895D-4190-4043-A79C-4C4FBD0727F8}" destId="{78A484D0-E5BC-4BE5-9280-E07E14AB5BD6}" srcOrd="1" destOrd="0" parTransId="{7C60C136-F178-4D49-9E8C-32365F13E447}" sibTransId="{44BCAAB3-E9C6-4DDF-BAD1-39A8F667ED1B}"/>
    <dgm:cxn modelId="{AEF902E6-BDE8-493E-A76B-BC3CA920EA4D}" srcId="{4A1E895D-4190-4043-A79C-4C4FBD0727F8}" destId="{57DA16F0-EBEF-4E15-90A8-C397417B256E}" srcOrd="8" destOrd="0" parTransId="{C8FFED9E-C74F-4A23-8D12-1DABF19F2F10}" sibTransId="{3257D0C3-89CE-403A-902F-4691E5C43283}"/>
    <dgm:cxn modelId="{9E2E23E7-306D-456F-81DE-635408CEFFFC}" type="presOf" srcId="{0812F21B-DF0E-4842-AB3C-C9DC12A414CD}" destId="{4B0FE46D-0211-45E9-8BF8-81C9BFBDC1BC}" srcOrd="0" destOrd="0" presId="urn:microsoft.com/office/officeart/2005/8/layout/default"/>
    <dgm:cxn modelId="{8ABBA2ED-30B7-4D1B-9C56-29F353DFDBF9}" type="presOf" srcId="{5F512101-A10C-4764-92F2-B5B99AD05FFC}" destId="{4F962328-A957-49A7-980A-0F4564E2238F}" srcOrd="0" destOrd="0" presId="urn:microsoft.com/office/officeart/2005/8/layout/default"/>
    <dgm:cxn modelId="{0B30B967-1595-4D45-8DEE-A4DDF87FA5E8}" type="presParOf" srcId="{75BABBE0-5152-42D1-8DCC-4AF269071EAD}" destId="{1BE6F12A-C693-4918-A969-72445C018D9C}" srcOrd="0" destOrd="0" presId="urn:microsoft.com/office/officeart/2005/8/layout/default"/>
    <dgm:cxn modelId="{A5F01086-51C8-4EF2-8D5E-7D77977F525A}" type="presParOf" srcId="{75BABBE0-5152-42D1-8DCC-4AF269071EAD}" destId="{3662F3E3-EF64-4B3E-9051-7C8A7B243196}" srcOrd="1" destOrd="0" presId="urn:microsoft.com/office/officeart/2005/8/layout/default"/>
    <dgm:cxn modelId="{C5F28BB5-10F1-46C8-88C7-73D9E4BE2F9B}" type="presParOf" srcId="{75BABBE0-5152-42D1-8DCC-4AF269071EAD}" destId="{AA0ECFF9-EDE9-4440-9D99-FC6F505A0E66}" srcOrd="2" destOrd="0" presId="urn:microsoft.com/office/officeart/2005/8/layout/default"/>
    <dgm:cxn modelId="{1E7D90FA-A771-40D3-B457-1A732CE1E2E6}" type="presParOf" srcId="{75BABBE0-5152-42D1-8DCC-4AF269071EAD}" destId="{EF2D278F-1DFB-4F58-85C9-2C221CCDA251}" srcOrd="3" destOrd="0" presId="urn:microsoft.com/office/officeart/2005/8/layout/default"/>
    <dgm:cxn modelId="{56A2B276-4331-4A4B-84BA-736D69FB52AA}" type="presParOf" srcId="{75BABBE0-5152-42D1-8DCC-4AF269071EAD}" destId="{F5F846BB-95D6-4502-ADC6-541762DCB312}" srcOrd="4" destOrd="0" presId="urn:microsoft.com/office/officeart/2005/8/layout/default"/>
    <dgm:cxn modelId="{9615DD28-FFCD-45F7-92E9-A9A3CC010F07}" type="presParOf" srcId="{75BABBE0-5152-42D1-8DCC-4AF269071EAD}" destId="{9347ACF6-3123-42E4-8DC4-CC42D3D1E5B6}" srcOrd="5" destOrd="0" presId="urn:microsoft.com/office/officeart/2005/8/layout/default"/>
    <dgm:cxn modelId="{E170F17F-32BC-4C98-B7FA-93A71238F527}" type="presParOf" srcId="{75BABBE0-5152-42D1-8DCC-4AF269071EAD}" destId="{4F962328-A957-49A7-980A-0F4564E2238F}" srcOrd="6" destOrd="0" presId="urn:microsoft.com/office/officeart/2005/8/layout/default"/>
    <dgm:cxn modelId="{B3449850-775B-41B5-9CFA-6F38C10812A4}" type="presParOf" srcId="{75BABBE0-5152-42D1-8DCC-4AF269071EAD}" destId="{AE94EE7D-8E4E-48F1-9D84-0566B9244937}" srcOrd="7" destOrd="0" presId="urn:microsoft.com/office/officeart/2005/8/layout/default"/>
    <dgm:cxn modelId="{19D6CB99-D349-4B16-8A38-FE21A4DBB5CF}" type="presParOf" srcId="{75BABBE0-5152-42D1-8DCC-4AF269071EAD}" destId="{4B0FE46D-0211-45E9-8BF8-81C9BFBDC1BC}" srcOrd="8" destOrd="0" presId="urn:microsoft.com/office/officeart/2005/8/layout/default"/>
    <dgm:cxn modelId="{A17D8F40-DB4B-40DC-B81D-1867D7859B72}" type="presParOf" srcId="{75BABBE0-5152-42D1-8DCC-4AF269071EAD}" destId="{E3DBC70A-C675-4115-BA6A-EC423C2D2C03}" srcOrd="9" destOrd="0" presId="urn:microsoft.com/office/officeart/2005/8/layout/default"/>
    <dgm:cxn modelId="{F5018311-A3DD-4AC6-A6DD-A53D206D65C3}" type="presParOf" srcId="{75BABBE0-5152-42D1-8DCC-4AF269071EAD}" destId="{87219C7A-83B1-4B23-977B-FCB02F96CAAB}" srcOrd="10" destOrd="0" presId="urn:microsoft.com/office/officeart/2005/8/layout/default"/>
    <dgm:cxn modelId="{A0B900FD-0233-41FB-8F84-36D037A88801}" type="presParOf" srcId="{75BABBE0-5152-42D1-8DCC-4AF269071EAD}" destId="{FBFB79A6-79DE-4863-9E76-FD74A6C097B1}" srcOrd="11" destOrd="0" presId="urn:microsoft.com/office/officeart/2005/8/layout/default"/>
    <dgm:cxn modelId="{78BEFEF4-776F-4DD0-BE83-FF4F245F0B54}" type="presParOf" srcId="{75BABBE0-5152-42D1-8DCC-4AF269071EAD}" destId="{AEC39CE2-10CA-4CA2-AFC5-4814B05F7067}" srcOrd="12" destOrd="0" presId="urn:microsoft.com/office/officeart/2005/8/layout/default"/>
    <dgm:cxn modelId="{01E95F93-7B7B-4193-8AB8-4C1670E9406D}" type="presParOf" srcId="{75BABBE0-5152-42D1-8DCC-4AF269071EAD}" destId="{53B0EBF1-77A9-47DB-92D2-66FB01FD467E}" srcOrd="13" destOrd="0" presId="urn:microsoft.com/office/officeart/2005/8/layout/default"/>
    <dgm:cxn modelId="{74F6A9F3-F638-43AB-B770-CFB22C05B250}" type="presParOf" srcId="{75BABBE0-5152-42D1-8DCC-4AF269071EAD}" destId="{FF9CBB80-7A70-414C-BC4E-CC880E14BC18}" srcOrd="14" destOrd="0" presId="urn:microsoft.com/office/officeart/2005/8/layout/default"/>
    <dgm:cxn modelId="{ED7CF392-4718-489E-98ED-EACA29B8389D}" type="presParOf" srcId="{75BABBE0-5152-42D1-8DCC-4AF269071EAD}" destId="{E8E227AC-5467-4425-A6D2-B820BC51154E}" srcOrd="15" destOrd="0" presId="urn:microsoft.com/office/officeart/2005/8/layout/default"/>
    <dgm:cxn modelId="{EED9D731-B1DF-4DBD-81B0-C3DCFA9F63DA}" type="presParOf" srcId="{75BABBE0-5152-42D1-8DCC-4AF269071EAD}" destId="{5DC88D02-D5FE-4220-9108-686CBB9483C7}" srcOrd="16" destOrd="0" presId="urn:microsoft.com/office/officeart/2005/8/layout/default"/>
    <dgm:cxn modelId="{6BDA1D2B-B265-437E-9D06-71D257BF2C55}" type="presParOf" srcId="{75BABBE0-5152-42D1-8DCC-4AF269071EAD}" destId="{515F7EE9-B7E7-4AF6-B399-060A6D535580}" srcOrd="17" destOrd="0" presId="urn:microsoft.com/office/officeart/2005/8/layout/default"/>
    <dgm:cxn modelId="{DD55839C-8ECB-4820-8D99-4EAAA335244B}" type="presParOf" srcId="{75BABBE0-5152-42D1-8DCC-4AF269071EAD}" destId="{5FD27599-35B3-4472-A6EE-2F24F4A540FB}" srcOrd="18" destOrd="0" presId="urn:microsoft.com/office/officeart/2005/8/layout/default"/>
    <dgm:cxn modelId="{678CFBD8-AC24-43DF-8B51-8C3B4D873833}" type="presParOf" srcId="{75BABBE0-5152-42D1-8DCC-4AF269071EAD}" destId="{EF4BB08A-B46F-4650-81FC-C3EC1FF9EF9F}" srcOrd="19" destOrd="0" presId="urn:microsoft.com/office/officeart/2005/8/layout/default"/>
    <dgm:cxn modelId="{3DF8DD0E-57A1-4B9C-AF16-A985DE6393F5}" type="presParOf" srcId="{75BABBE0-5152-42D1-8DCC-4AF269071EAD}" destId="{E5692F7B-4BE8-4762-96F0-3285914ED4E9}" srcOrd="20" destOrd="0" presId="urn:microsoft.com/office/officeart/2005/8/layout/default"/>
    <dgm:cxn modelId="{C6730800-75E0-4424-8168-DF82B662D379}" type="presParOf" srcId="{75BABBE0-5152-42D1-8DCC-4AF269071EAD}" destId="{BBF97F8E-E10F-43BC-A891-82941843CBA1}" srcOrd="21" destOrd="0" presId="urn:microsoft.com/office/officeart/2005/8/layout/default"/>
    <dgm:cxn modelId="{B4F7E6FF-2C84-4251-A67F-092F7565A842}" type="presParOf" srcId="{75BABBE0-5152-42D1-8DCC-4AF269071EAD}" destId="{0C723A1C-95B7-4A11-B09F-4CFF710E1672}" srcOrd="22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285FE19-FA5E-4319-A182-9E92F48EB311}" type="doc">
      <dgm:prSet loTypeId="urn:microsoft.com/office/officeart/2005/8/layout/process5" loCatId="process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D83B59CB-7D7E-4D0F-9BE2-8C1EFD3E6BB3}">
      <dgm:prSet phldrT="[Text]"/>
      <dgm:spPr/>
      <dgm:t>
        <a:bodyPr/>
        <a:lstStyle/>
        <a:p>
          <a:pPr marL="0" lvl="0" defTabSz="2355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dirty="0"/>
            <a:t>Úvod</a:t>
          </a:r>
        </a:p>
      </dgm:t>
    </dgm:pt>
    <dgm:pt modelId="{C579D2E4-2180-420D-94C8-15B9B5CCF9E4}" type="parTrans" cxnId="{6996093F-91C4-4323-BCFC-9E89F46B5A9E}">
      <dgm:prSet/>
      <dgm:spPr/>
      <dgm:t>
        <a:bodyPr/>
        <a:lstStyle/>
        <a:p>
          <a:endParaRPr lang="cs-CZ"/>
        </a:p>
      </dgm:t>
    </dgm:pt>
    <dgm:pt modelId="{6D522F7F-CE7D-48F2-9D39-77B87BFC9D14}" type="sibTrans" cxnId="{6996093F-91C4-4323-BCFC-9E89F46B5A9E}">
      <dgm:prSet/>
      <dgm:spPr/>
      <dgm:t>
        <a:bodyPr/>
        <a:lstStyle/>
        <a:p>
          <a:endParaRPr lang="cs-CZ"/>
        </a:p>
      </dgm:t>
    </dgm:pt>
    <dgm:pt modelId="{0B327C88-F1B4-4D02-B45E-8C58F9330BD4}">
      <dgm:prSet phldrT="[Text]"/>
      <dgm:spPr/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cs-CZ" dirty="0"/>
            <a:t>RIS3 zapojování</a:t>
          </a:r>
        </a:p>
        <a:p>
          <a:pPr marL="0" lvl="0" defTabSz="2355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dirty="0"/>
        </a:p>
      </dgm:t>
    </dgm:pt>
    <dgm:pt modelId="{4836C94C-90D5-42A5-AC8C-7BB7A8940379}" type="parTrans" cxnId="{F894189E-B083-4F88-970F-E3735D650BE6}">
      <dgm:prSet/>
      <dgm:spPr/>
      <dgm:t>
        <a:bodyPr/>
        <a:lstStyle/>
        <a:p>
          <a:endParaRPr lang="cs-CZ"/>
        </a:p>
      </dgm:t>
    </dgm:pt>
    <dgm:pt modelId="{827005ED-D922-4ED4-AC06-8EBCADA2BB5F}" type="sibTrans" cxnId="{F894189E-B083-4F88-970F-E3735D650BE6}">
      <dgm:prSet/>
      <dgm:spPr/>
      <dgm:t>
        <a:bodyPr/>
        <a:lstStyle/>
        <a:p>
          <a:endParaRPr lang="cs-CZ"/>
        </a:p>
      </dgm:t>
    </dgm:pt>
    <dgm:pt modelId="{CECDDD62-2EF0-4729-9333-8C2E53B4C1B1}">
      <dgm:prSet phldrT="[Text]"/>
      <dgm:spPr/>
      <dgm:t>
        <a:bodyPr/>
        <a:lstStyle/>
        <a:p>
          <a:r>
            <a:rPr lang="cs-CZ" dirty="0"/>
            <a:t>Trendy</a:t>
          </a:r>
        </a:p>
      </dgm:t>
    </dgm:pt>
    <dgm:pt modelId="{AB3EF23B-2E8B-4C10-8B78-09BE852253FD}" type="parTrans" cxnId="{B3B62AB0-B236-401F-8C72-8512DDD02B54}">
      <dgm:prSet/>
      <dgm:spPr/>
      <dgm:t>
        <a:bodyPr/>
        <a:lstStyle/>
        <a:p>
          <a:endParaRPr lang="cs-CZ"/>
        </a:p>
      </dgm:t>
    </dgm:pt>
    <dgm:pt modelId="{8ABC6409-BF68-4F45-809B-49540C9B6210}" type="sibTrans" cxnId="{B3B62AB0-B236-401F-8C72-8512DDD02B54}">
      <dgm:prSet/>
      <dgm:spPr/>
      <dgm:t>
        <a:bodyPr/>
        <a:lstStyle/>
        <a:p>
          <a:endParaRPr lang="cs-CZ"/>
        </a:p>
      </dgm:t>
    </dgm:pt>
    <dgm:pt modelId="{05F71EB6-C710-44DE-AFFF-7610AC95A8FA}">
      <dgm:prSet phldrT="[Text]"/>
      <dgm:spPr/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cs-CZ" dirty="0"/>
            <a:t>Start-upy vs. II</a:t>
          </a:r>
        </a:p>
        <a:p>
          <a:pPr marL="0" lvl="0" defTabSz="2355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dirty="0"/>
        </a:p>
      </dgm:t>
    </dgm:pt>
    <dgm:pt modelId="{0D6D7AA8-BF07-43DE-B10B-D5A61839EF5F}" type="parTrans" cxnId="{E0AE7358-5923-4A0D-A2FA-3E5033D6FD81}">
      <dgm:prSet/>
      <dgm:spPr/>
      <dgm:t>
        <a:bodyPr/>
        <a:lstStyle/>
        <a:p>
          <a:endParaRPr lang="cs-CZ"/>
        </a:p>
      </dgm:t>
    </dgm:pt>
    <dgm:pt modelId="{4759D0E8-9485-4315-8DDE-057591B4755E}" type="sibTrans" cxnId="{E0AE7358-5923-4A0D-A2FA-3E5033D6FD81}">
      <dgm:prSet/>
      <dgm:spPr/>
      <dgm:t>
        <a:bodyPr/>
        <a:lstStyle/>
        <a:p>
          <a:endParaRPr lang="cs-CZ"/>
        </a:p>
      </dgm:t>
    </dgm:pt>
    <dgm:pt modelId="{5BCF2713-1726-4301-AE6B-97001CF6E014}">
      <dgm:prSet phldrT="[Text]"/>
      <dgm:spPr/>
      <dgm:t>
        <a:bodyPr/>
        <a:lstStyle/>
        <a:p>
          <a:r>
            <a:rPr lang="cs-CZ" dirty="0"/>
            <a:t>Návrh postupů</a:t>
          </a:r>
        </a:p>
      </dgm:t>
    </dgm:pt>
    <dgm:pt modelId="{5D89BD2B-4040-4894-BDB9-7F3B89471DED}" type="parTrans" cxnId="{5B5FE83A-5DB8-41C4-AE71-CAEADAA5A1F9}">
      <dgm:prSet/>
      <dgm:spPr/>
      <dgm:t>
        <a:bodyPr/>
        <a:lstStyle/>
        <a:p>
          <a:endParaRPr lang="cs-CZ"/>
        </a:p>
      </dgm:t>
    </dgm:pt>
    <dgm:pt modelId="{C2594D0B-E7F8-4FDB-A200-F5B353FCD896}" type="sibTrans" cxnId="{5B5FE83A-5DB8-41C4-AE71-CAEADAA5A1F9}">
      <dgm:prSet/>
      <dgm:spPr/>
      <dgm:t>
        <a:bodyPr/>
        <a:lstStyle/>
        <a:p>
          <a:endParaRPr lang="cs-CZ"/>
        </a:p>
      </dgm:t>
    </dgm:pt>
    <dgm:pt modelId="{3062F457-DAC3-4169-8A06-4563149B19EF}">
      <dgm:prSet phldrT="[Text]"/>
      <dgm:spPr/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cs-CZ" dirty="0"/>
            <a:t>II typy a role v zapojování</a:t>
          </a:r>
        </a:p>
        <a:p>
          <a:pPr marL="0" lvl="0" defTabSz="2355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dirty="0"/>
        </a:p>
      </dgm:t>
    </dgm:pt>
    <dgm:pt modelId="{2E8DBEFB-FB37-46C5-8506-37BFDA5FBCC6}" type="parTrans" cxnId="{CF3D1742-5627-48DC-993D-A70A50398FF7}">
      <dgm:prSet/>
      <dgm:spPr/>
      <dgm:t>
        <a:bodyPr/>
        <a:lstStyle/>
        <a:p>
          <a:endParaRPr lang="cs-CZ"/>
        </a:p>
      </dgm:t>
    </dgm:pt>
    <dgm:pt modelId="{64849DCA-D95F-43FA-91B6-C0C95A6BE4D2}" type="sibTrans" cxnId="{CF3D1742-5627-48DC-993D-A70A50398FF7}">
      <dgm:prSet/>
      <dgm:spPr/>
      <dgm:t>
        <a:bodyPr/>
        <a:lstStyle/>
        <a:p>
          <a:endParaRPr lang="cs-CZ"/>
        </a:p>
      </dgm:t>
    </dgm:pt>
    <dgm:pt modelId="{5DF2776B-EE1B-49A5-BB0F-0EF5F325C1E1}">
      <dgm:prSet phldrT="[Text]"/>
      <dgm:spPr/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cs-CZ"/>
            <a:t>Terminologie</a:t>
          </a:r>
        </a:p>
        <a:p>
          <a:pPr marL="0" lvl="0" defTabSz="2355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dirty="0"/>
        </a:p>
      </dgm:t>
    </dgm:pt>
    <dgm:pt modelId="{6E9082E2-97A9-41CE-AC67-8C735CF5D5AD}" type="parTrans" cxnId="{FFE76B9A-1D0B-4515-9A8A-68BEE7A37243}">
      <dgm:prSet/>
      <dgm:spPr/>
      <dgm:t>
        <a:bodyPr/>
        <a:lstStyle/>
        <a:p>
          <a:endParaRPr lang="cs-CZ"/>
        </a:p>
      </dgm:t>
    </dgm:pt>
    <dgm:pt modelId="{8E5EB6DE-3A1B-4F27-B0D3-523673A192DA}" type="sibTrans" cxnId="{FFE76B9A-1D0B-4515-9A8A-68BEE7A37243}">
      <dgm:prSet/>
      <dgm:spPr/>
      <dgm:t>
        <a:bodyPr/>
        <a:lstStyle/>
        <a:p>
          <a:endParaRPr lang="cs-CZ"/>
        </a:p>
      </dgm:t>
    </dgm:pt>
    <dgm:pt modelId="{829A2B10-2AF2-4B20-9608-7DA69D5B4D46}">
      <dgm:prSet phldrT="[Text]"/>
      <dgm:spPr/>
      <dgm:t>
        <a:bodyPr/>
        <a:lstStyle/>
        <a:p>
          <a:r>
            <a:rPr lang="cs-CZ"/>
            <a:t>Závěr</a:t>
          </a:r>
          <a:endParaRPr lang="cs-CZ" dirty="0"/>
        </a:p>
      </dgm:t>
    </dgm:pt>
    <dgm:pt modelId="{5ED8D99E-4645-49B1-930C-E3A849395916}" type="parTrans" cxnId="{B2C63380-0123-43B2-A46C-0E911E968506}">
      <dgm:prSet/>
      <dgm:spPr/>
      <dgm:t>
        <a:bodyPr/>
        <a:lstStyle/>
        <a:p>
          <a:endParaRPr lang="cs-CZ"/>
        </a:p>
      </dgm:t>
    </dgm:pt>
    <dgm:pt modelId="{7D51741D-0AEC-44DE-AB66-D7282DD71546}" type="sibTrans" cxnId="{B2C63380-0123-43B2-A46C-0E911E968506}">
      <dgm:prSet/>
      <dgm:spPr/>
      <dgm:t>
        <a:bodyPr/>
        <a:lstStyle/>
        <a:p>
          <a:endParaRPr lang="cs-CZ"/>
        </a:p>
      </dgm:t>
    </dgm:pt>
    <dgm:pt modelId="{E63CCD36-18BB-4654-918B-95D79583EF3F}" type="pres">
      <dgm:prSet presAssocID="{1285FE19-FA5E-4319-A182-9E92F48EB311}" presName="diagram" presStyleCnt="0">
        <dgm:presLayoutVars>
          <dgm:dir/>
          <dgm:resizeHandles val="exact"/>
        </dgm:presLayoutVars>
      </dgm:prSet>
      <dgm:spPr/>
    </dgm:pt>
    <dgm:pt modelId="{0D0F6909-FBA2-4712-A0CC-F54ABEE8AE71}" type="pres">
      <dgm:prSet presAssocID="{D83B59CB-7D7E-4D0F-9BE2-8C1EFD3E6BB3}" presName="node" presStyleLbl="node1" presStyleIdx="0" presStyleCnt="8">
        <dgm:presLayoutVars>
          <dgm:bulletEnabled val="1"/>
        </dgm:presLayoutVars>
      </dgm:prSet>
      <dgm:spPr/>
    </dgm:pt>
    <dgm:pt modelId="{6D2D36C3-F972-422A-991B-706CB117BC06}" type="pres">
      <dgm:prSet presAssocID="{6D522F7F-CE7D-48F2-9D39-77B87BFC9D14}" presName="sibTrans" presStyleLbl="sibTrans2D1" presStyleIdx="0" presStyleCnt="7"/>
      <dgm:spPr/>
    </dgm:pt>
    <dgm:pt modelId="{79708518-3869-4087-A849-0D51D524BC59}" type="pres">
      <dgm:prSet presAssocID="{6D522F7F-CE7D-48F2-9D39-77B87BFC9D14}" presName="connectorText" presStyleLbl="sibTrans2D1" presStyleIdx="0" presStyleCnt="7"/>
      <dgm:spPr/>
    </dgm:pt>
    <dgm:pt modelId="{8D1FD30B-9473-4126-93FE-FA55ACEF23F8}" type="pres">
      <dgm:prSet presAssocID="{5DF2776B-EE1B-49A5-BB0F-0EF5F325C1E1}" presName="node" presStyleLbl="node1" presStyleIdx="1" presStyleCnt="8">
        <dgm:presLayoutVars>
          <dgm:bulletEnabled val="1"/>
        </dgm:presLayoutVars>
      </dgm:prSet>
      <dgm:spPr/>
    </dgm:pt>
    <dgm:pt modelId="{B2F0E122-1490-45CC-8258-6163BA962222}" type="pres">
      <dgm:prSet presAssocID="{8E5EB6DE-3A1B-4F27-B0D3-523673A192DA}" presName="sibTrans" presStyleLbl="sibTrans2D1" presStyleIdx="1" presStyleCnt="7"/>
      <dgm:spPr/>
    </dgm:pt>
    <dgm:pt modelId="{7CD34583-BABD-4AC3-AE40-97C1924247A1}" type="pres">
      <dgm:prSet presAssocID="{8E5EB6DE-3A1B-4F27-B0D3-523673A192DA}" presName="connectorText" presStyleLbl="sibTrans2D1" presStyleIdx="1" presStyleCnt="7"/>
      <dgm:spPr/>
    </dgm:pt>
    <dgm:pt modelId="{A64A4C7E-77CE-4CB2-A0C2-33954784AE24}" type="pres">
      <dgm:prSet presAssocID="{0B327C88-F1B4-4D02-B45E-8C58F9330BD4}" presName="node" presStyleLbl="node1" presStyleIdx="2" presStyleCnt="8">
        <dgm:presLayoutVars>
          <dgm:bulletEnabled val="1"/>
        </dgm:presLayoutVars>
      </dgm:prSet>
      <dgm:spPr/>
    </dgm:pt>
    <dgm:pt modelId="{395D4973-E0F2-437D-870D-B7E5D02DD66E}" type="pres">
      <dgm:prSet presAssocID="{827005ED-D922-4ED4-AC06-8EBCADA2BB5F}" presName="sibTrans" presStyleLbl="sibTrans2D1" presStyleIdx="2" presStyleCnt="7"/>
      <dgm:spPr/>
    </dgm:pt>
    <dgm:pt modelId="{BBBF7D24-05C7-4460-988F-062EBEBA282A}" type="pres">
      <dgm:prSet presAssocID="{827005ED-D922-4ED4-AC06-8EBCADA2BB5F}" presName="connectorText" presStyleLbl="sibTrans2D1" presStyleIdx="2" presStyleCnt="7"/>
      <dgm:spPr/>
    </dgm:pt>
    <dgm:pt modelId="{AE98B5B0-863F-46E2-88F1-8F344B7A1F19}" type="pres">
      <dgm:prSet presAssocID="{3062F457-DAC3-4169-8A06-4563149B19EF}" presName="node" presStyleLbl="node1" presStyleIdx="3" presStyleCnt="8">
        <dgm:presLayoutVars>
          <dgm:bulletEnabled val="1"/>
        </dgm:presLayoutVars>
      </dgm:prSet>
      <dgm:spPr/>
    </dgm:pt>
    <dgm:pt modelId="{D4AE875F-B1B7-4DDF-958B-DC689E32F240}" type="pres">
      <dgm:prSet presAssocID="{64849DCA-D95F-43FA-91B6-C0C95A6BE4D2}" presName="sibTrans" presStyleLbl="sibTrans2D1" presStyleIdx="3" presStyleCnt="7"/>
      <dgm:spPr/>
    </dgm:pt>
    <dgm:pt modelId="{73E9F4F5-DDCF-44C0-B7BE-5C55E53DCB5B}" type="pres">
      <dgm:prSet presAssocID="{64849DCA-D95F-43FA-91B6-C0C95A6BE4D2}" presName="connectorText" presStyleLbl="sibTrans2D1" presStyleIdx="3" presStyleCnt="7"/>
      <dgm:spPr/>
    </dgm:pt>
    <dgm:pt modelId="{0D3A98B3-F30D-49EC-9B2E-5BC69CE68F00}" type="pres">
      <dgm:prSet presAssocID="{CECDDD62-2EF0-4729-9333-8C2E53B4C1B1}" presName="node" presStyleLbl="node1" presStyleIdx="4" presStyleCnt="8">
        <dgm:presLayoutVars>
          <dgm:bulletEnabled val="1"/>
        </dgm:presLayoutVars>
      </dgm:prSet>
      <dgm:spPr/>
    </dgm:pt>
    <dgm:pt modelId="{FBB9D251-558C-4565-9694-D3C578F445AF}" type="pres">
      <dgm:prSet presAssocID="{8ABC6409-BF68-4F45-809B-49540C9B6210}" presName="sibTrans" presStyleLbl="sibTrans2D1" presStyleIdx="4" presStyleCnt="7"/>
      <dgm:spPr/>
    </dgm:pt>
    <dgm:pt modelId="{C7998B63-A569-41BF-ACB1-8D2059AEB5FF}" type="pres">
      <dgm:prSet presAssocID="{8ABC6409-BF68-4F45-809B-49540C9B6210}" presName="connectorText" presStyleLbl="sibTrans2D1" presStyleIdx="4" presStyleCnt="7"/>
      <dgm:spPr/>
    </dgm:pt>
    <dgm:pt modelId="{5D03684F-42D1-4A04-8A67-7A4F3EEF6ED7}" type="pres">
      <dgm:prSet presAssocID="{05F71EB6-C710-44DE-AFFF-7610AC95A8FA}" presName="node" presStyleLbl="node1" presStyleIdx="5" presStyleCnt="8">
        <dgm:presLayoutVars>
          <dgm:bulletEnabled val="1"/>
        </dgm:presLayoutVars>
      </dgm:prSet>
      <dgm:spPr/>
    </dgm:pt>
    <dgm:pt modelId="{7939EC4B-B61D-4C16-9C05-E18916538697}" type="pres">
      <dgm:prSet presAssocID="{4759D0E8-9485-4315-8DDE-057591B4755E}" presName="sibTrans" presStyleLbl="sibTrans2D1" presStyleIdx="5" presStyleCnt="7"/>
      <dgm:spPr/>
    </dgm:pt>
    <dgm:pt modelId="{AB2BE963-B397-444A-BFD1-E0B6F97082FD}" type="pres">
      <dgm:prSet presAssocID="{4759D0E8-9485-4315-8DDE-057591B4755E}" presName="connectorText" presStyleLbl="sibTrans2D1" presStyleIdx="5" presStyleCnt="7"/>
      <dgm:spPr/>
    </dgm:pt>
    <dgm:pt modelId="{F10402DE-D1FB-42E9-BBF0-D37015AFBC73}" type="pres">
      <dgm:prSet presAssocID="{5BCF2713-1726-4301-AE6B-97001CF6E014}" presName="node" presStyleLbl="node1" presStyleIdx="6" presStyleCnt="8">
        <dgm:presLayoutVars>
          <dgm:bulletEnabled val="1"/>
        </dgm:presLayoutVars>
      </dgm:prSet>
      <dgm:spPr/>
    </dgm:pt>
    <dgm:pt modelId="{0B68D7B7-932D-4658-B8E3-DFB883D50355}" type="pres">
      <dgm:prSet presAssocID="{C2594D0B-E7F8-4FDB-A200-F5B353FCD896}" presName="sibTrans" presStyleLbl="sibTrans2D1" presStyleIdx="6" presStyleCnt="7"/>
      <dgm:spPr/>
    </dgm:pt>
    <dgm:pt modelId="{E891455F-2154-46E9-AED3-9A67D8C64EFE}" type="pres">
      <dgm:prSet presAssocID="{C2594D0B-E7F8-4FDB-A200-F5B353FCD896}" presName="connectorText" presStyleLbl="sibTrans2D1" presStyleIdx="6" presStyleCnt="7"/>
      <dgm:spPr/>
    </dgm:pt>
    <dgm:pt modelId="{7532782E-4F0B-49D4-93DB-9A41CA82CD8B}" type="pres">
      <dgm:prSet presAssocID="{829A2B10-2AF2-4B20-9608-7DA69D5B4D46}" presName="node" presStyleLbl="node1" presStyleIdx="7" presStyleCnt="8">
        <dgm:presLayoutVars>
          <dgm:bulletEnabled val="1"/>
        </dgm:presLayoutVars>
      </dgm:prSet>
      <dgm:spPr/>
    </dgm:pt>
  </dgm:ptLst>
  <dgm:cxnLst>
    <dgm:cxn modelId="{C5A9EE0E-7C8F-48EB-93BF-35AB39B5F8D9}" type="presOf" srcId="{D83B59CB-7D7E-4D0F-9BE2-8C1EFD3E6BB3}" destId="{0D0F6909-FBA2-4712-A0CC-F54ABEE8AE71}" srcOrd="0" destOrd="0" presId="urn:microsoft.com/office/officeart/2005/8/layout/process5"/>
    <dgm:cxn modelId="{9CBB9919-4CE8-40F0-BA89-E2EC96C39392}" type="presOf" srcId="{827005ED-D922-4ED4-AC06-8EBCADA2BB5F}" destId="{395D4973-E0F2-437D-870D-B7E5D02DD66E}" srcOrd="0" destOrd="0" presId="urn:microsoft.com/office/officeart/2005/8/layout/process5"/>
    <dgm:cxn modelId="{13813B1A-3CA2-47DE-AF1C-6BC86F4D6C7B}" type="presOf" srcId="{64849DCA-D95F-43FA-91B6-C0C95A6BE4D2}" destId="{73E9F4F5-DDCF-44C0-B7BE-5C55E53DCB5B}" srcOrd="1" destOrd="0" presId="urn:microsoft.com/office/officeart/2005/8/layout/process5"/>
    <dgm:cxn modelId="{D5843526-D015-46D4-B634-DD6D1FD703E7}" type="presOf" srcId="{8E5EB6DE-3A1B-4F27-B0D3-523673A192DA}" destId="{7CD34583-BABD-4AC3-AE40-97C1924247A1}" srcOrd="1" destOrd="0" presId="urn:microsoft.com/office/officeart/2005/8/layout/process5"/>
    <dgm:cxn modelId="{5B5FE83A-5DB8-41C4-AE71-CAEADAA5A1F9}" srcId="{1285FE19-FA5E-4319-A182-9E92F48EB311}" destId="{5BCF2713-1726-4301-AE6B-97001CF6E014}" srcOrd="6" destOrd="0" parTransId="{5D89BD2B-4040-4894-BDB9-7F3B89471DED}" sibTransId="{C2594D0B-E7F8-4FDB-A200-F5B353FCD896}"/>
    <dgm:cxn modelId="{6996093F-91C4-4323-BCFC-9E89F46B5A9E}" srcId="{1285FE19-FA5E-4319-A182-9E92F48EB311}" destId="{D83B59CB-7D7E-4D0F-9BE2-8C1EFD3E6BB3}" srcOrd="0" destOrd="0" parTransId="{C579D2E4-2180-420D-94C8-15B9B5CCF9E4}" sibTransId="{6D522F7F-CE7D-48F2-9D39-77B87BFC9D14}"/>
    <dgm:cxn modelId="{CF3D1742-5627-48DC-993D-A70A50398FF7}" srcId="{1285FE19-FA5E-4319-A182-9E92F48EB311}" destId="{3062F457-DAC3-4169-8A06-4563149B19EF}" srcOrd="3" destOrd="0" parTransId="{2E8DBEFB-FB37-46C5-8506-37BFDA5FBCC6}" sibTransId="{64849DCA-D95F-43FA-91B6-C0C95A6BE4D2}"/>
    <dgm:cxn modelId="{A725A349-7AB8-4549-A244-FB5680A93754}" type="presOf" srcId="{4759D0E8-9485-4315-8DDE-057591B4755E}" destId="{7939EC4B-B61D-4C16-9C05-E18916538697}" srcOrd="0" destOrd="0" presId="urn:microsoft.com/office/officeart/2005/8/layout/process5"/>
    <dgm:cxn modelId="{1B123870-A872-4CCA-A353-95DAFE982B4E}" type="presOf" srcId="{829A2B10-2AF2-4B20-9608-7DA69D5B4D46}" destId="{7532782E-4F0B-49D4-93DB-9A41CA82CD8B}" srcOrd="0" destOrd="0" presId="urn:microsoft.com/office/officeart/2005/8/layout/process5"/>
    <dgm:cxn modelId="{32885270-82D7-440B-8C06-F76FF8F76FD1}" type="presOf" srcId="{6D522F7F-CE7D-48F2-9D39-77B87BFC9D14}" destId="{79708518-3869-4087-A849-0D51D524BC59}" srcOrd="1" destOrd="0" presId="urn:microsoft.com/office/officeart/2005/8/layout/process5"/>
    <dgm:cxn modelId="{E0AE7358-5923-4A0D-A2FA-3E5033D6FD81}" srcId="{1285FE19-FA5E-4319-A182-9E92F48EB311}" destId="{05F71EB6-C710-44DE-AFFF-7610AC95A8FA}" srcOrd="5" destOrd="0" parTransId="{0D6D7AA8-BF07-43DE-B10B-D5A61839EF5F}" sibTransId="{4759D0E8-9485-4315-8DDE-057591B4755E}"/>
    <dgm:cxn modelId="{B2C63380-0123-43B2-A46C-0E911E968506}" srcId="{1285FE19-FA5E-4319-A182-9E92F48EB311}" destId="{829A2B10-2AF2-4B20-9608-7DA69D5B4D46}" srcOrd="7" destOrd="0" parTransId="{5ED8D99E-4645-49B1-930C-E3A849395916}" sibTransId="{7D51741D-0AEC-44DE-AB66-D7282DD71546}"/>
    <dgm:cxn modelId="{2870F484-2973-4EAF-BE28-94E0A97DD44D}" type="presOf" srcId="{05F71EB6-C710-44DE-AFFF-7610AC95A8FA}" destId="{5D03684F-42D1-4A04-8A67-7A4F3EEF6ED7}" srcOrd="0" destOrd="0" presId="urn:microsoft.com/office/officeart/2005/8/layout/process5"/>
    <dgm:cxn modelId="{FFE76B9A-1D0B-4515-9A8A-68BEE7A37243}" srcId="{1285FE19-FA5E-4319-A182-9E92F48EB311}" destId="{5DF2776B-EE1B-49A5-BB0F-0EF5F325C1E1}" srcOrd="1" destOrd="0" parTransId="{6E9082E2-97A9-41CE-AC67-8C735CF5D5AD}" sibTransId="{8E5EB6DE-3A1B-4F27-B0D3-523673A192DA}"/>
    <dgm:cxn modelId="{F894189E-B083-4F88-970F-E3735D650BE6}" srcId="{1285FE19-FA5E-4319-A182-9E92F48EB311}" destId="{0B327C88-F1B4-4D02-B45E-8C58F9330BD4}" srcOrd="2" destOrd="0" parTransId="{4836C94C-90D5-42A5-AC8C-7BB7A8940379}" sibTransId="{827005ED-D922-4ED4-AC06-8EBCADA2BB5F}"/>
    <dgm:cxn modelId="{87B6A69F-46D7-4073-893C-7402D0AFF2B3}" type="presOf" srcId="{827005ED-D922-4ED4-AC06-8EBCADA2BB5F}" destId="{BBBF7D24-05C7-4460-988F-062EBEBA282A}" srcOrd="1" destOrd="0" presId="urn:microsoft.com/office/officeart/2005/8/layout/process5"/>
    <dgm:cxn modelId="{335B3CAD-A2CE-4AF9-9643-895C92D679F6}" type="presOf" srcId="{C2594D0B-E7F8-4FDB-A200-F5B353FCD896}" destId="{E891455F-2154-46E9-AED3-9A67D8C64EFE}" srcOrd="1" destOrd="0" presId="urn:microsoft.com/office/officeart/2005/8/layout/process5"/>
    <dgm:cxn modelId="{B3B62AB0-B236-401F-8C72-8512DDD02B54}" srcId="{1285FE19-FA5E-4319-A182-9E92F48EB311}" destId="{CECDDD62-2EF0-4729-9333-8C2E53B4C1B1}" srcOrd="4" destOrd="0" parTransId="{AB3EF23B-2E8B-4C10-8B78-09BE852253FD}" sibTransId="{8ABC6409-BF68-4F45-809B-49540C9B6210}"/>
    <dgm:cxn modelId="{D93BB3B5-710C-48C8-90F9-28B77D207A7C}" type="presOf" srcId="{4759D0E8-9485-4315-8DDE-057591B4755E}" destId="{AB2BE963-B397-444A-BFD1-E0B6F97082FD}" srcOrd="1" destOrd="0" presId="urn:microsoft.com/office/officeart/2005/8/layout/process5"/>
    <dgm:cxn modelId="{AD85D4B7-66E7-4E1D-A2DD-51A488A0ADB8}" type="presOf" srcId="{64849DCA-D95F-43FA-91B6-C0C95A6BE4D2}" destId="{D4AE875F-B1B7-4DDF-958B-DC689E32F240}" srcOrd="0" destOrd="0" presId="urn:microsoft.com/office/officeart/2005/8/layout/process5"/>
    <dgm:cxn modelId="{681207BF-34F3-4E96-8E98-18866A7D22D4}" type="presOf" srcId="{C2594D0B-E7F8-4FDB-A200-F5B353FCD896}" destId="{0B68D7B7-932D-4658-B8E3-DFB883D50355}" srcOrd="0" destOrd="0" presId="urn:microsoft.com/office/officeart/2005/8/layout/process5"/>
    <dgm:cxn modelId="{E3E861C6-A595-4DD3-AE95-5F50CA31BD4D}" type="presOf" srcId="{5BCF2713-1726-4301-AE6B-97001CF6E014}" destId="{F10402DE-D1FB-42E9-BBF0-D37015AFBC73}" srcOrd="0" destOrd="0" presId="urn:microsoft.com/office/officeart/2005/8/layout/process5"/>
    <dgm:cxn modelId="{A5A651CD-F364-4115-835E-10BD70B3A0DC}" type="presOf" srcId="{5DF2776B-EE1B-49A5-BB0F-0EF5F325C1E1}" destId="{8D1FD30B-9473-4126-93FE-FA55ACEF23F8}" srcOrd="0" destOrd="0" presId="urn:microsoft.com/office/officeart/2005/8/layout/process5"/>
    <dgm:cxn modelId="{4AD306D4-122A-4892-B81E-DA9112B7D9AB}" type="presOf" srcId="{6D522F7F-CE7D-48F2-9D39-77B87BFC9D14}" destId="{6D2D36C3-F972-422A-991B-706CB117BC06}" srcOrd="0" destOrd="0" presId="urn:microsoft.com/office/officeart/2005/8/layout/process5"/>
    <dgm:cxn modelId="{C52816D6-328A-43D8-8D42-517FAAB56550}" type="presOf" srcId="{8E5EB6DE-3A1B-4F27-B0D3-523673A192DA}" destId="{B2F0E122-1490-45CC-8258-6163BA962222}" srcOrd="0" destOrd="0" presId="urn:microsoft.com/office/officeart/2005/8/layout/process5"/>
    <dgm:cxn modelId="{2A2BF8D7-8271-47B9-A505-645335F2BD0A}" type="presOf" srcId="{8ABC6409-BF68-4F45-809B-49540C9B6210}" destId="{FBB9D251-558C-4565-9694-D3C578F445AF}" srcOrd="0" destOrd="0" presId="urn:microsoft.com/office/officeart/2005/8/layout/process5"/>
    <dgm:cxn modelId="{55684CD8-242E-4908-AEED-BCC93A6F7F1C}" type="presOf" srcId="{CECDDD62-2EF0-4729-9333-8C2E53B4C1B1}" destId="{0D3A98B3-F30D-49EC-9B2E-5BC69CE68F00}" srcOrd="0" destOrd="0" presId="urn:microsoft.com/office/officeart/2005/8/layout/process5"/>
    <dgm:cxn modelId="{3491BEE2-537F-4E5F-84BE-489B54D846C3}" type="presOf" srcId="{1285FE19-FA5E-4319-A182-9E92F48EB311}" destId="{E63CCD36-18BB-4654-918B-95D79583EF3F}" srcOrd="0" destOrd="0" presId="urn:microsoft.com/office/officeart/2005/8/layout/process5"/>
    <dgm:cxn modelId="{BC2F2CE8-33FB-4551-A73C-E93DA2DC2BFC}" type="presOf" srcId="{3062F457-DAC3-4169-8A06-4563149B19EF}" destId="{AE98B5B0-863F-46E2-88F1-8F344B7A1F19}" srcOrd="0" destOrd="0" presId="urn:microsoft.com/office/officeart/2005/8/layout/process5"/>
    <dgm:cxn modelId="{EC2303EE-896E-4EBA-95A4-A22FDCA11E76}" type="presOf" srcId="{8ABC6409-BF68-4F45-809B-49540C9B6210}" destId="{C7998B63-A569-41BF-ACB1-8D2059AEB5FF}" srcOrd="1" destOrd="0" presId="urn:microsoft.com/office/officeart/2005/8/layout/process5"/>
    <dgm:cxn modelId="{CE2B57F9-6CE4-4DE2-9DA1-B315D33422D5}" type="presOf" srcId="{0B327C88-F1B4-4D02-B45E-8C58F9330BD4}" destId="{A64A4C7E-77CE-4CB2-A0C2-33954784AE24}" srcOrd="0" destOrd="0" presId="urn:microsoft.com/office/officeart/2005/8/layout/process5"/>
    <dgm:cxn modelId="{35D6E97C-7CF6-4CFB-B674-B7600667AE3D}" type="presParOf" srcId="{E63CCD36-18BB-4654-918B-95D79583EF3F}" destId="{0D0F6909-FBA2-4712-A0CC-F54ABEE8AE71}" srcOrd="0" destOrd="0" presId="urn:microsoft.com/office/officeart/2005/8/layout/process5"/>
    <dgm:cxn modelId="{005BE831-0E3F-4E47-BB2B-C6AF2760CF60}" type="presParOf" srcId="{E63CCD36-18BB-4654-918B-95D79583EF3F}" destId="{6D2D36C3-F972-422A-991B-706CB117BC06}" srcOrd="1" destOrd="0" presId="urn:microsoft.com/office/officeart/2005/8/layout/process5"/>
    <dgm:cxn modelId="{0AF7F6BE-135B-422E-BA2C-1F3E54EB8174}" type="presParOf" srcId="{6D2D36C3-F972-422A-991B-706CB117BC06}" destId="{79708518-3869-4087-A849-0D51D524BC59}" srcOrd="0" destOrd="0" presId="urn:microsoft.com/office/officeart/2005/8/layout/process5"/>
    <dgm:cxn modelId="{280730A8-99AD-463E-AA3D-DE4396705B4A}" type="presParOf" srcId="{E63CCD36-18BB-4654-918B-95D79583EF3F}" destId="{8D1FD30B-9473-4126-93FE-FA55ACEF23F8}" srcOrd="2" destOrd="0" presId="urn:microsoft.com/office/officeart/2005/8/layout/process5"/>
    <dgm:cxn modelId="{F312BE4B-43D5-481F-B461-12FA653F2F27}" type="presParOf" srcId="{E63CCD36-18BB-4654-918B-95D79583EF3F}" destId="{B2F0E122-1490-45CC-8258-6163BA962222}" srcOrd="3" destOrd="0" presId="urn:microsoft.com/office/officeart/2005/8/layout/process5"/>
    <dgm:cxn modelId="{55EEDD3E-7153-440C-8888-DBD4BAD8920E}" type="presParOf" srcId="{B2F0E122-1490-45CC-8258-6163BA962222}" destId="{7CD34583-BABD-4AC3-AE40-97C1924247A1}" srcOrd="0" destOrd="0" presId="urn:microsoft.com/office/officeart/2005/8/layout/process5"/>
    <dgm:cxn modelId="{F64ABC35-53CB-4FB6-8FBD-5101A043DB48}" type="presParOf" srcId="{E63CCD36-18BB-4654-918B-95D79583EF3F}" destId="{A64A4C7E-77CE-4CB2-A0C2-33954784AE24}" srcOrd="4" destOrd="0" presId="urn:microsoft.com/office/officeart/2005/8/layout/process5"/>
    <dgm:cxn modelId="{FD3D903C-AD82-463D-A22F-B14CE282A886}" type="presParOf" srcId="{E63CCD36-18BB-4654-918B-95D79583EF3F}" destId="{395D4973-E0F2-437D-870D-B7E5D02DD66E}" srcOrd="5" destOrd="0" presId="urn:microsoft.com/office/officeart/2005/8/layout/process5"/>
    <dgm:cxn modelId="{BF84CBE7-123C-4A8B-B10D-936DF78C4815}" type="presParOf" srcId="{395D4973-E0F2-437D-870D-B7E5D02DD66E}" destId="{BBBF7D24-05C7-4460-988F-062EBEBA282A}" srcOrd="0" destOrd="0" presId="urn:microsoft.com/office/officeart/2005/8/layout/process5"/>
    <dgm:cxn modelId="{CB7071CF-85D6-4C94-88CC-19017F954544}" type="presParOf" srcId="{E63CCD36-18BB-4654-918B-95D79583EF3F}" destId="{AE98B5B0-863F-46E2-88F1-8F344B7A1F19}" srcOrd="6" destOrd="0" presId="urn:microsoft.com/office/officeart/2005/8/layout/process5"/>
    <dgm:cxn modelId="{9A41BA19-09FB-4F78-AA06-6785EAFEDEA1}" type="presParOf" srcId="{E63CCD36-18BB-4654-918B-95D79583EF3F}" destId="{D4AE875F-B1B7-4DDF-958B-DC689E32F240}" srcOrd="7" destOrd="0" presId="urn:microsoft.com/office/officeart/2005/8/layout/process5"/>
    <dgm:cxn modelId="{DB591D38-0476-4E54-B4E3-F5320F2E4DE8}" type="presParOf" srcId="{D4AE875F-B1B7-4DDF-958B-DC689E32F240}" destId="{73E9F4F5-DDCF-44C0-B7BE-5C55E53DCB5B}" srcOrd="0" destOrd="0" presId="urn:microsoft.com/office/officeart/2005/8/layout/process5"/>
    <dgm:cxn modelId="{2361DEEF-153F-4EB3-9B05-6D15B93BA53A}" type="presParOf" srcId="{E63CCD36-18BB-4654-918B-95D79583EF3F}" destId="{0D3A98B3-F30D-49EC-9B2E-5BC69CE68F00}" srcOrd="8" destOrd="0" presId="urn:microsoft.com/office/officeart/2005/8/layout/process5"/>
    <dgm:cxn modelId="{1DEBA33B-65EA-43BB-952E-FF8FD2C74032}" type="presParOf" srcId="{E63CCD36-18BB-4654-918B-95D79583EF3F}" destId="{FBB9D251-558C-4565-9694-D3C578F445AF}" srcOrd="9" destOrd="0" presId="urn:microsoft.com/office/officeart/2005/8/layout/process5"/>
    <dgm:cxn modelId="{8D3D0365-E5BC-4FDF-BCC0-F45D4D1DCB57}" type="presParOf" srcId="{FBB9D251-558C-4565-9694-D3C578F445AF}" destId="{C7998B63-A569-41BF-ACB1-8D2059AEB5FF}" srcOrd="0" destOrd="0" presId="urn:microsoft.com/office/officeart/2005/8/layout/process5"/>
    <dgm:cxn modelId="{E71EAF8C-A4F2-4C85-BABE-751BF6446A6D}" type="presParOf" srcId="{E63CCD36-18BB-4654-918B-95D79583EF3F}" destId="{5D03684F-42D1-4A04-8A67-7A4F3EEF6ED7}" srcOrd="10" destOrd="0" presId="urn:microsoft.com/office/officeart/2005/8/layout/process5"/>
    <dgm:cxn modelId="{9973E175-3E28-43B9-8CA8-BB054F37AAE0}" type="presParOf" srcId="{E63CCD36-18BB-4654-918B-95D79583EF3F}" destId="{7939EC4B-B61D-4C16-9C05-E18916538697}" srcOrd="11" destOrd="0" presId="urn:microsoft.com/office/officeart/2005/8/layout/process5"/>
    <dgm:cxn modelId="{B4F9029B-0BF8-4EFD-B045-DCE81AA59612}" type="presParOf" srcId="{7939EC4B-B61D-4C16-9C05-E18916538697}" destId="{AB2BE963-B397-444A-BFD1-E0B6F97082FD}" srcOrd="0" destOrd="0" presId="urn:microsoft.com/office/officeart/2005/8/layout/process5"/>
    <dgm:cxn modelId="{0EF8FA2F-E2CF-4116-9036-A04BB75970FA}" type="presParOf" srcId="{E63CCD36-18BB-4654-918B-95D79583EF3F}" destId="{F10402DE-D1FB-42E9-BBF0-D37015AFBC73}" srcOrd="12" destOrd="0" presId="urn:microsoft.com/office/officeart/2005/8/layout/process5"/>
    <dgm:cxn modelId="{D7F83951-FC4C-4E1A-94A8-4C6C9ED1263A}" type="presParOf" srcId="{E63CCD36-18BB-4654-918B-95D79583EF3F}" destId="{0B68D7B7-932D-4658-B8E3-DFB883D50355}" srcOrd="13" destOrd="0" presId="urn:microsoft.com/office/officeart/2005/8/layout/process5"/>
    <dgm:cxn modelId="{EE494FA5-136F-4255-804D-9FE0F7307EF1}" type="presParOf" srcId="{0B68D7B7-932D-4658-B8E3-DFB883D50355}" destId="{E891455F-2154-46E9-AED3-9A67D8C64EFE}" srcOrd="0" destOrd="0" presId="urn:microsoft.com/office/officeart/2005/8/layout/process5"/>
    <dgm:cxn modelId="{3310D68E-329B-4A19-A259-27E740DA6BDE}" type="presParOf" srcId="{E63CCD36-18BB-4654-918B-95D79583EF3F}" destId="{7532782E-4F0B-49D4-93DB-9A41CA82CD8B}" srcOrd="14" destOrd="0" presId="urn:microsoft.com/office/officeart/2005/8/layout/process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730BFCF-44F1-456B-A6AE-31A5D078C711}">
      <dsp:nvSpPr>
        <dsp:cNvPr id="0" name=""/>
        <dsp:cNvSpPr/>
      </dsp:nvSpPr>
      <dsp:spPr>
        <a:xfrm>
          <a:off x="8431741" y="4427"/>
          <a:ext cx="2528102" cy="164326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900" kern="1200" dirty="0"/>
            <a:t>Hodně start-upů a </a:t>
          </a:r>
          <a:r>
            <a:rPr lang="cs-CZ" sz="2400" b="1" kern="1200" dirty="0">
              <a:solidFill>
                <a:srgbClr val="F3F7FB"/>
              </a:solidFill>
            </a:rPr>
            <a:t>nedostatek prostor</a:t>
          </a:r>
        </a:p>
      </dsp:txBody>
      <dsp:txXfrm>
        <a:off x="8511959" y="84645"/>
        <a:ext cx="2367666" cy="1482830"/>
      </dsp:txXfrm>
    </dsp:sp>
    <dsp:sp modelId="{6487BC09-BD27-42BC-9C61-AFF76EA89575}">
      <dsp:nvSpPr>
        <dsp:cNvPr id="0" name=""/>
        <dsp:cNvSpPr/>
      </dsp:nvSpPr>
      <dsp:spPr>
        <a:xfrm>
          <a:off x="5007687" y="826060"/>
          <a:ext cx="9376210" cy="9376210"/>
        </a:xfrm>
        <a:custGeom>
          <a:avLst/>
          <a:gdLst/>
          <a:ahLst/>
          <a:cxnLst/>
          <a:rect l="0" t="0" r="0" b="0"/>
          <a:pathLst>
            <a:path>
              <a:moveTo>
                <a:pt x="6282837" y="279572"/>
              </a:moveTo>
              <a:arcTo wR="4688105" hR="4688105" stAng="17393218" swAng="771449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DBD5F20-4AC5-4824-8AB6-CF95BFDBCBB5}">
      <dsp:nvSpPr>
        <dsp:cNvPr id="0" name=""/>
        <dsp:cNvSpPr/>
      </dsp:nvSpPr>
      <dsp:spPr>
        <a:xfrm>
          <a:off x="12097050" y="1769546"/>
          <a:ext cx="2528102" cy="164326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900" kern="1200" dirty="0"/>
            <a:t>Hodně </a:t>
          </a:r>
          <a:r>
            <a:rPr lang="cs-CZ" sz="2400" b="1" kern="1200" dirty="0"/>
            <a:t>nepoužitelných VTP a inkubátorů </a:t>
          </a:r>
          <a:r>
            <a:rPr lang="cs-CZ" sz="1900" kern="1200" dirty="0"/>
            <a:t>pro start-upy </a:t>
          </a:r>
        </a:p>
      </dsp:txBody>
      <dsp:txXfrm>
        <a:off x="12177268" y="1849764"/>
        <a:ext cx="2367666" cy="1482830"/>
      </dsp:txXfrm>
    </dsp:sp>
    <dsp:sp modelId="{456A2048-974E-488E-9FDD-A4205B3F4030}">
      <dsp:nvSpPr>
        <dsp:cNvPr id="0" name=""/>
        <dsp:cNvSpPr/>
      </dsp:nvSpPr>
      <dsp:spPr>
        <a:xfrm>
          <a:off x="5007687" y="826060"/>
          <a:ext cx="9376210" cy="9376210"/>
        </a:xfrm>
        <a:custGeom>
          <a:avLst/>
          <a:gdLst/>
          <a:ahLst/>
          <a:cxnLst/>
          <a:rect l="0" t="0" r="0" b="0"/>
          <a:pathLst>
            <a:path>
              <a:moveTo>
                <a:pt x="9069901" y="3021315"/>
              </a:moveTo>
              <a:arcTo wR="4688105" hR="4688105" stAng="20350422" swAng="1063877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EDA238A-91CB-48D9-BDAC-26B9B979B0B6}">
      <dsp:nvSpPr>
        <dsp:cNvPr id="0" name=""/>
        <dsp:cNvSpPr/>
      </dsp:nvSpPr>
      <dsp:spPr>
        <a:xfrm>
          <a:off x="13002306" y="5735733"/>
          <a:ext cx="2528102" cy="164326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400" b="1" kern="1200" dirty="0"/>
            <a:t>Chybí</a:t>
          </a:r>
          <a:r>
            <a:rPr lang="cs-CZ" sz="1900" kern="1200" dirty="0"/>
            <a:t> oborově </a:t>
          </a:r>
          <a:r>
            <a:rPr lang="cs-CZ" sz="2400" b="1" kern="1200" dirty="0"/>
            <a:t>specializované </a:t>
          </a:r>
          <a:r>
            <a:rPr lang="cs-CZ" sz="1900" kern="1200" dirty="0" err="1"/>
            <a:t>inostruktury</a:t>
          </a:r>
          <a:endParaRPr lang="cs-CZ" sz="1900" kern="1200" dirty="0"/>
        </a:p>
      </dsp:txBody>
      <dsp:txXfrm>
        <a:off x="13082524" y="5815951"/>
        <a:ext cx="2367666" cy="1482830"/>
      </dsp:txXfrm>
    </dsp:sp>
    <dsp:sp modelId="{3E5CBC8A-F02C-403B-8D03-41EB5FCFAA55}">
      <dsp:nvSpPr>
        <dsp:cNvPr id="0" name=""/>
        <dsp:cNvSpPr/>
      </dsp:nvSpPr>
      <dsp:spPr>
        <a:xfrm>
          <a:off x="5007687" y="826060"/>
          <a:ext cx="9376210" cy="9376210"/>
        </a:xfrm>
        <a:custGeom>
          <a:avLst/>
          <a:gdLst/>
          <a:ahLst/>
          <a:cxnLst/>
          <a:rect l="0" t="0" r="0" b="0"/>
          <a:pathLst>
            <a:path>
              <a:moveTo>
                <a:pt x="8826457" y="6890914"/>
              </a:moveTo>
              <a:arcTo wR="4688105" hR="4688105" stAng="1681559" swAng="834926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B7CCE16-23DA-452B-BDDE-E12852DA05FC}">
      <dsp:nvSpPr>
        <dsp:cNvPr id="0" name=""/>
        <dsp:cNvSpPr/>
      </dsp:nvSpPr>
      <dsp:spPr>
        <a:xfrm>
          <a:off x="10465834" y="8916369"/>
          <a:ext cx="2528102" cy="164326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900" kern="1200" dirty="0"/>
            <a:t>Podpora </a:t>
          </a:r>
          <a:r>
            <a:rPr lang="cs-CZ" sz="2400" b="1" kern="1200" dirty="0"/>
            <a:t>státu nereflektující RIS3</a:t>
          </a:r>
        </a:p>
      </dsp:txBody>
      <dsp:txXfrm>
        <a:off x="10546052" y="8996587"/>
        <a:ext cx="2367666" cy="1482830"/>
      </dsp:txXfrm>
    </dsp:sp>
    <dsp:sp modelId="{721BC701-D364-4E2A-AC77-ABE7B2A80787}">
      <dsp:nvSpPr>
        <dsp:cNvPr id="0" name=""/>
        <dsp:cNvSpPr/>
      </dsp:nvSpPr>
      <dsp:spPr>
        <a:xfrm>
          <a:off x="5007687" y="826060"/>
          <a:ext cx="9376210" cy="9376210"/>
        </a:xfrm>
        <a:custGeom>
          <a:avLst/>
          <a:gdLst/>
          <a:ahLst/>
          <a:cxnLst/>
          <a:rect l="0" t="0" r="0" b="0"/>
          <a:pathLst>
            <a:path>
              <a:moveTo>
                <a:pt x="5152870" y="9353115"/>
              </a:moveTo>
              <a:arcTo wR="4688105" hR="4688105" stAng="5058631" swAng="682738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897EB81-CA0F-4597-B306-E78EC26D8B1F}">
      <dsp:nvSpPr>
        <dsp:cNvPr id="0" name=""/>
        <dsp:cNvSpPr/>
      </dsp:nvSpPr>
      <dsp:spPr>
        <a:xfrm>
          <a:off x="6397649" y="8916369"/>
          <a:ext cx="2528102" cy="164326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400" b="1" kern="1200" dirty="0"/>
            <a:t>Riziko udržitelnosti </a:t>
          </a:r>
          <a:r>
            <a:rPr lang="cs-CZ" sz="1900" kern="1200" dirty="0" err="1"/>
            <a:t>inostruktur</a:t>
          </a:r>
          <a:endParaRPr lang="cs-CZ" sz="1900" kern="1200" dirty="0"/>
        </a:p>
      </dsp:txBody>
      <dsp:txXfrm>
        <a:off x="6477867" y="8996587"/>
        <a:ext cx="2367666" cy="1482830"/>
      </dsp:txXfrm>
    </dsp:sp>
    <dsp:sp modelId="{8912A549-F7A1-45DC-9BEC-B3BC99967AA9}">
      <dsp:nvSpPr>
        <dsp:cNvPr id="0" name=""/>
        <dsp:cNvSpPr/>
      </dsp:nvSpPr>
      <dsp:spPr>
        <a:xfrm>
          <a:off x="5007687" y="826060"/>
          <a:ext cx="9376210" cy="9376210"/>
        </a:xfrm>
        <a:custGeom>
          <a:avLst/>
          <a:gdLst/>
          <a:ahLst/>
          <a:cxnLst/>
          <a:rect l="0" t="0" r="0" b="0"/>
          <a:pathLst>
            <a:path>
              <a:moveTo>
                <a:pt x="1200958" y="7821495"/>
              </a:moveTo>
              <a:arcTo wR="4688105" hR="4688105" stAng="8283515" swAng="834926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B178D02-8C95-4A6A-9FC0-DC6AEDE5AA83}">
      <dsp:nvSpPr>
        <dsp:cNvPr id="0" name=""/>
        <dsp:cNvSpPr/>
      </dsp:nvSpPr>
      <dsp:spPr>
        <a:xfrm>
          <a:off x="3861177" y="5735733"/>
          <a:ext cx="2528102" cy="164326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400" b="1" kern="1200" dirty="0"/>
            <a:t>Chybí</a:t>
          </a:r>
          <a:r>
            <a:rPr lang="cs-CZ" sz="1900" kern="1200" dirty="0"/>
            <a:t> dlouhodobá státní </a:t>
          </a:r>
          <a:r>
            <a:rPr lang="cs-CZ" sz="2400" b="1" kern="1200" dirty="0"/>
            <a:t>koncepce</a:t>
          </a:r>
          <a:r>
            <a:rPr lang="cs-CZ" sz="1900" kern="1200" dirty="0"/>
            <a:t> podpory </a:t>
          </a:r>
          <a:r>
            <a:rPr lang="cs-CZ" sz="1900" kern="1200" dirty="0" err="1"/>
            <a:t>inostruktur</a:t>
          </a:r>
          <a:endParaRPr lang="cs-CZ" sz="1900" kern="1200" dirty="0"/>
        </a:p>
      </dsp:txBody>
      <dsp:txXfrm>
        <a:off x="3941395" y="5815951"/>
        <a:ext cx="2367666" cy="1482830"/>
      </dsp:txXfrm>
    </dsp:sp>
    <dsp:sp modelId="{0579A6CD-6A8D-460D-BD61-BB65CAC7D3E2}">
      <dsp:nvSpPr>
        <dsp:cNvPr id="0" name=""/>
        <dsp:cNvSpPr/>
      </dsp:nvSpPr>
      <dsp:spPr>
        <a:xfrm>
          <a:off x="5007687" y="826060"/>
          <a:ext cx="9376210" cy="9376210"/>
        </a:xfrm>
        <a:custGeom>
          <a:avLst/>
          <a:gdLst/>
          <a:ahLst/>
          <a:cxnLst/>
          <a:rect l="0" t="0" r="0" b="0"/>
          <a:pathLst>
            <a:path>
              <a:moveTo>
                <a:pt x="6838" y="4434985"/>
              </a:moveTo>
              <a:arcTo wR="4688105" hR="4688105" stAng="10985701" swAng="1063877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BCF6DFD-92ED-4805-9560-0851484B190C}">
      <dsp:nvSpPr>
        <dsp:cNvPr id="0" name=""/>
        <dsp:cNvSpPr/>
      </dsp:nvSpPr>
      <dsp:spPr>
        <a:xfrm>
          <a:off x="4766433" y="1769546"/>
          <a:ext cx="2528102" cy="164326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900" kern="1200" dirty="0"/>
            <a:t>Rozvoj a zapojení II do </a:t>
          </a:r>
          <a:r>
            <a:rPr lang="cs-CZ" sz="2400" b="1" kern="1200" dirty="0"/>
            <a:t>RIS3</a:t>
          </a:r>
        </a:p>
      </dsp:txBody>
      <dsp:txXfrm>
        <a:off x="4846651" y="1849764"/>
        <a:ext cx="2367666" cy="1482830"/>
      </dsp:txXfrm>
    </dsp:sp>
    <dsp:sp modelId="{92DA0E9D-9119-4FEB-826E-3EB7C87D9345}">
      <dsp:nvSpPr>
        <dsp:cNvPr id="0" name=""/>
        <dsp:cNvSpPr/>
      </dsp:nvSpPr>
      <dsp:spPr>
        <a:xfrm>
          <a:off x="5007687" y="826060"/>
          <a:ext cx="9376210" cy="9376210"/>
        </a:xfrm>
        <a:custGeom>
          <a:avLst/>
          <a:gdLst/>
          <a:ahLst/>
          <a:cxnLst/>
          <a:rect l="0" t="0" r="0" b="0"/>
          <a:pathLst>
            <a:path>
              <a:moveTo>
                <a:pt x="2152341" y="744980"/>
              </a:moveTo>
              <a:arcTo wR="4688105" hR="4688105" stAng="14235333" swAng="771449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BE6F12A-C693-4918-A969-72445C018D9C}">
      <dsp:nvSpPr>
        <dsp:cNvPr id="0" name=""/>
        <dsp:cNvSpPr/>
      </dsp:nvSpPr>
      <dsp:spPr>
        <a:xfrm>
          <a:off x="1708150" y="1918"/>
          <a:ext cx="4012406" cy="2407443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800" kern="1200" dirty="0"/>
            <a:t>VTP/TP parky</a:t>
          </a:r>
        </a:p>
      </dsp:txBody>
      <dsp:txXfrm>
        <a:off x="1708150" y="1918"/>
        <a:ext cx="4012406" cy="2407443"/>
      </dsp:txXfrm>
    </dsp:sp>
    <dsp:sp modelId="{AA0ECFF9-EDE9-4440-9D99-FC6F505A0E66}">
      <dsp:nvSpPr>
        <dsp:cNvPr id="0" name=""/>
        <dsp:cNvSpPr/>
      </dsp:nvSpPr>
      <dsp:spPr>
        <a:xfrm>
          <a:off x="6121796" y="1918"/>
          <a:ext cx="4012406" cy="2407443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800" kern="1200" dirty="0"/>
            <a:t>Podnikatelské inkubátory a akcelerátory</a:t>
          </a:r>
        </a:p>
      </dsp:txBody>
      <dsp:txXfrm>
        <a:off x="6121796" y="1918"/>
        <a:ext cx="4012406" cy="2407443"/>
      </dsp:txXfrm>
    </dsp:sp>
    <dsp:sp modelId="{F5F846BB-95D6-4502-ADC6-541762DCB312}">
      <dsp:nvSpPr>
        <dsp:cNvPr id="0" name=""/>
        <dsp:cNvSpPr/>
      </dsp:nvSpPr>
      <dsp:spPr>
        <a:xfrm>
          <a:off x="10535443" y="1918"/>
          <a:ext cx="4012406" cy="2407443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800" kern="1200" dirty="0" err="1"/>
            <a:t>Coworky</a:t>
          </a:r>
          <a:r>
            <a:rPr lang="cs-CZ" sz="3800" kern="1200" dirty="0"/>
            <a:t> a huby</a:t>
          </a:r>
        </a:p>
      </dsp:txBody>
      <dsp:txXfrm>
        <a:off x="10535443" y="1918"/>
        <a:ext cx="4012406" cy="2407443"/>
      </dsp:txXfrm>
    </dsp:sp>
    <dsp:sp modelId="{4F962328-A957-49A7-980A-0F4564E2238F}">
      <dsp:nvSpPr>
        <dsp:cNvPr id="0" name=""/>
        <dsp:cNvSpPr/>
      </dsp:nvSpPr>
      <dsp:spPr>
        <a:xfrm>
          <a:off x="1708150" y="2810602"/>
          <a:ext cx="4012406" cy="2407443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800" kern="1200" dirty="0"/>
            <a:t>Klastry</a:t>
          </a:r>
        </a:p>
      </dsp:txBody>
      <dsp:txXfrm>
        <a:off x="1708150" y="2810602"/>
        <a:ext cx="4012406" cy="2407443"/>
      </dsp:txXfrm>
    </dsp:sp>
    <dsp:sp modelId="{4B0FE46D-0211-45E9-8BF8-81C9BFBDC1BC}">
      <dsp:nvSpPr>
        <dsp:cNvPr id="0" name=""/>
        <dsp:cNvSpPr/>
      </dsp:nvSpPr>
      <dsp:spPr>
        <a:xfrm>
          <a:off x="6121796" y="2810602"/>
          <a:ext cx="4012406" cy="2407443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800" kern="1200" dirty="0" err="1"/>
            <a:t>Makerspace</a:t>
          </a:r>
          <a:r>
            <a:rPr lang="cs-CZ" sz="3800" kern="1200" dirty="0"/>
            <a:t>/ </a:t>
          </a:r>
          <a:r>
            <a:rPr lang="cs-CZ" sz="3800" kern="1200" dirty="0" err="1"/>
            <a:t>fablaby</a:t>
          </a:r>
          <a:endParaRPr lang="cs-CZ" sz="3800" kern="1200" dirty="0"/>
        </a:p>
      </dsp:txBody>
      <dsp:txXfrm>
        <a:off x="6121796" y="2810602"/>
        <a:ext cx="4012406" cy="2407443"/>
      </dsp:txXfrm>
    </dsp:sp>
    <dsp:sp modelId="{87219C7A-83B1-4B23-977B-FCB02F96CAAB}">
      <dsp:nvSpPr>
        <dsp:cNvPr id="0" name=""/>
        <dsp:cNvSpPr/>
      </dsp:nvSpPr>
      <dsp:spPr>
        <a:xfrm>
          <a:off x="10535443" y="2810602"/>
          <a:ext cx="4012406" cy="2407443"/>
        </a:xfrm>
        <a:prstGeom prst="rect">
          <a:avLst/>
        </a:prstGeom>
        <a:gradFill rotWithShape="1">
          <a:gsLst>
            <a:gs pos="0">
              <a:schemeClr val="accent3">
                <a:lumMod val="110000"/>
                <a:satMod val="105000"/>
                <a:tint val="67000"/>
              </a:schemeClr>
            </a:gs>
            <a:gs pos="50000">
              <a:schemeClr val="accent3">
                <a:lumMod val="105000"/>
                <a:satMod val="103000"/>
                <a:tint val="73000"/>
              </a:schemeClr>
            </a:gs>
            <a:gs pos="100000">
              <a:schemeClr val="accent3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3"/>
          </a:solidFill>
          <a:prstDash val="solid"/>
          <a:miter lim="800000"/>
        </a:ln>
        <a:effectLst/>
        <a:scene3d>
          <a:camera prst="orthographicFront"/>
          <a:lightRig rig="flat" dir="t"/>
        </a:scene3d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800" b="1" kern="1200" dirty="0">
              <a:solidFill>
                <a:schemeClr val="bg2">
                  <a:lumMod val="75000"/>
                </a:schemeClr>
              </a:solidFill>
            </a:rPr>
            <a:t>EDIH</a:t>
          </a:r>
        </a:p>
      </dsp:txBody>
      <dsp:txXfrm>
        <a:off x="10535443" y="2810602"/>
        <a:ext cx="4012406" cy="2407443"/>
      </dsp:txXfrm>
    </dsp:sp>
    <dsp:sp modelId="{AEC39CE2-10CA-4CA2-AFC5-4814B05F7067}">
      <dsp:nvSpPr>
        <dsp:cNvPr id="0" name=""/>
        <dsp:cNvSpPr/>
      </dsp:nvSpPr>
      <dsp:spPr>
        <a:xfrm>
          <a:off x="1708150" y="5619286"/>
          <a:ext cx="4012406" cy="2407443"/>
        </a:xfrm>
        <a:prstGeom prst="rect">
          <a:avLst/>
        </a:prstGeom>
        <a:gradFill rotWithShape="1">
          <a:gsLst>
            <a:gs pos="0">
              <a:schemeClr val="accent3">
                <a:lumMod val="110000"/>
                <a:satMod val="105000"/>
                <a:tint val="67000"/>
              </a:schemeClr>
            </a:gs>
            <a:gs pos="50000">
              <a:schemeClr val="accent3">
                <a:lumMod val="105000"/>
                <a:satMod val="103000"/>
                <a:tint val="73000"/>
              </a:schemeClr>
            </a:gs>
            <a:gs pos="100000">
              <a:schemeClr val="accent3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3"/>
          </a:solidFill>
          <a:prstDash val="solid"/>
          <a:miter lim="800000"/>
        </a:ln>
        <a:effectLst/>
        <a:scene3d>
          <a:camera prst="orthographicFront"/>
          <a:lightRig rig="flat" dir="t"/>
        </a:scene3d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800" b="1" kern="1200" dirty="0" err="1">
              <a:solidFill>
                <a:schemeClr val="bg2">
                  <a:lumMod val="75000"/>
                </a:schemeClr>
              </a:solidFill>
            </a:rPr>
            <a:t>Living</a:t>
          </a:r>
          <a:r>
            <a:rPr lang="cs-CZ" sz="3800" b="1" kern="1200" dirty="0">
              <a:solidFill>
                <a:schemeClr val="bg2">
                  <a:lumMod val="75000"/>
                </a:schemeClr>
              </a:solidFill>
            </a:rPr>
            <a:t> </a:t>
          </a:r>
          <a:r>
            <a:rPr lang="cs-CZ" sz="3800" b="1" kern="1200" dirty="0" err="1">
              <a:solidFill>
                <a:schemeClr val="bg2">
                  <a:lumMod val="75000"/>
                </a:schemeClr>
              </a:solidFill>
            </a:rPr>
            <a:t>Laby</a:t>
          </a:r>
          <a:endParaRPr lang="cs-CZ" sz="3800" b="1" kern="1200" dirty="0">
            <a:solidFill>
              <a:schemeClr val="bg2">
                <a:lumMod val="75000"/>
              </a:schemeClr>
            </a:solidFill>
          </a:endParaRPr>
        </a:p>
      </dsp:txBody>
      <dsp:txXfrm>
        <a:off x="1708150" y="5619286"/>
        <a:ext cx="4012406" cy="2407443"/>
      </dsp:txXfrm>
    </dsp:sp>
    <dsp:sp modelId="{FF9CBB80-7A70-414C-BC4E-CC880E14BC18}">
      <dsp:nvSpPr>
        <dsp:cNvPr id="0" name=""/>
        <dsp:cNvSpPr/>
      </dsp:nvSpPr>
      <dsp:spPr>
        <a:xfrm>
          <a:off x="6121796" y="5619286"/>
          <a:ext cx="4012406" cy="2407443"/>
        </a:xfrm>
        <a:prstGeom prst="rect">
          <a:avLst/>
        </a:prstGeom>
        <a:gradFill rotWithShape="1">
          <a:gsLst>
            <a:gs pos="0">
              <a:schemeClr val="accent3">
                <a:lumMod val="110000"/>
                <a:satMod val="105000"/>
                <a:tint val="67000"/>
              </a:schemeClr>
            </a:gs>
            <a:gs pos="50000">
              <a:schemeClr val="accent3">
                <a:lumMod val="105000"/>
                <a:satMod val="103000"/>
                <a:tint val="73000"/>
              </a:schemeClr>
            </a:gs>
            <a:gs pos="100000">
              <a:schemeClr val="accent3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3"/>
          </a:solidFill>
          <a:prstDash val="solid"/>
          <a:miter lim="800000"/>
        </a:ln>
        <a:effectLst/>
        <a:scene3d>
          <a:camera prst="orthographicFront"/>
          <a:lightRig rig="flat" dir="t"/>
        </a:scene3d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800" b="1" kern="1200" dirty="0" err="1">
              <a:solidFill>
                <a:schemeClr val="bg2">
                  <a:lumMod val="75000"/>
                </a:schemeClr>
              </a:solidFill>
            </a:rPr>
            <a:t>Testbedy</a:t>
          </a:r>
          <a:r>
            <a:rPr lang="cs-CZ" sz="3800" b="1" kern="1200" dirty="0">
              <a:solidFill>
                <a:schemeClr val="bg2">
                  <a:lumMod val="75000"/>
                </a:schemeClr>
              </a:solidFill>
            </a:rPr>
            <a:t> (pilotní linky, </a:t>
          </a:r>
          <a:r>
            <a:rPr lang="cs-CZ" sz="3800" b="1" kern="1200" dirty="0" err="1">
              <a:solidFill>
                <a:schemeClr val="bg2">
                  <a:lumMod val="75000"/>
                </a:schemeClr>
              </a:solidFill>
            </a:rPr>
            <a:t>test.zařízení</a:t>
          </a:r>
          <a:r>
            <a:rPr lang="cs-CZ" sz="3800" b="1" kern="1200" dirty="0">
              <a:solidFill>
                <a:schemeClr val="bg2">
                  <a:lumMod val="75000"/>
                </a:schemeClr>
              </a:solidFill>
            </a:rPr>
            <a:t>)</a:t>
          </a:r>
        </a:p>
      </dsp:txBody>
      <dsp:txXfrm>
        <a:off x="6121796" y="5619286"/>
        <a:ext cx="4012406" cy="2407443"/>
      </dsp:txXfrm>
    </dsp:sp>
    <dsp:sp modelId="{5DC88D02-D5FE-4220-9108-686CBB9483C7}">
      <dsp:nvSpPr>
        <dsp:cNvPr id="0" name=""/>
        <dsp:cNvSpPr/>
      </dsp:nvSpPr>
      <dsp:spPr>
        <a:xfrm>
          <a:off x="10535443" y="5619286"/>
          <a:ext cx="4012406" cy="2407443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800" kern="1200"/>
            <a:t>Centra transferu technologií</a:t>
          </a:r>
          <a:endParaRPr lang="cs-CZ" sz="3800" kern="1200" dirty="0"/>
        </a:p>
      </dsp:txBody>
      <dsp:txXfrm>
        <a:off x="10535443" y="5619286"/>
        <a:ext cx="4012406" cy="2407443"/>
      </dsp:txXfrm>
    </dsp:sp>
    <dsp:sp modelId="{5FD27599-35B3-4472-A6EE-2F24F4A540FB}">
      <dsp:nvSpPr>
        <dsp:cNvPr id="0" name=""/>
        <dsp:cNvSpPr/>
      </dsp:nvSpPr>
      <dsp:spPr>
        <a:xfrm>
          <a:off x="1708150" y="8427971"/>
          <a:ext cx="4012406" cy="2407443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800" kern="1200" dirty="0"/>
            <a:t>Inovační distrikty</a:t>
          </a:r>
        </a:p>
      </dsp:txBody>
      <dsp:txXfrm>
        <a:off x="1708150" y="8427971"/>
        <a:ext cx="4012406" cy="2407443"/>
      </dsp:txXfrm>
    </dsp:sp>
    <dsp:sp modelId="{E5692F7B-4BE8-4762-96F0-3285914ED4E9}">
      <dsp:nvSpPr>
        <dsp:cNvPr id="0" name=""/>
        <dsp:cNvSpPr/>
      </dsp:nvSpPr>
      <dsp:spPr>
        <a:xfrm>
          <a:off x="6121796" y="8427971"/>
          <a:ext cx="4012406" cy="2407443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800" kern="1200" dirty="0"/>
            <a:t>Krajská inovační centra</a:t>
          </a:r>
        </a:p>
      </dsp:txBody>
      <dsp:txXfrm>
        <a:off x="6121796" y="8427971"/>
        <a:ext cx="4012406" cy="2407443"/>
      </dsp:txXfrm>
    </dsp:sp>
    <dsp:sp modelId="{0C723A1C-95B7-4A11-B09F-4CFF710E1672}">
      <dsp:nvSpPr>
        <dsp:cNvPr id="0" name=""/>
        <dsp:cNvSpPr/>
      </dsp:nvSpPr>
      <dsp:spPr>
        <a:xfrm>
          <a:off x="10535443" y="8427971"/>
          <a:ext cx="4012406" cy="2407443"/>
        </a:xfrm>
        <a:prstGeom prst="rect">
          <a:avLst/>
        </a:prstGeom>
        <a:solidFill>
          <a:schemeClr val="accent4"/>
        </a:solidFill>
        <a:ln w="12700" cap="flat" cmpd="sng" algn="ctr">
          <a:solidFill>
            <a:schemeClr val="accent4">
              <a:shade val="1500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</dsp:spPr>
      <dsp:style>
        <a:lnRef idx="2">
          <a:schemeClr val="accent4">
            <a:shade val="15000"/>
          </a:schemeClr>
        </a:lnRef>
        <a:fillRef idx="1">
          <a:schemeClr val="accent4"/>
        </a:fillRef>
        <a:effectRef idx="0">
          <a:schemeClr val="accent4"/>
        </a:effectRef>
        <a:fontRef idx="minor">
          <a:schemeClr val="lt1"/>
        </a:fontRef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800" kern="1200" dirty="0"/>
            <a:t>(Velké) výzkumné infrastruktury</a:t>
          </a:r>
        </a:p>
      </dsp:txBody>
      <dsp:txXfrm>
        <a:off x="10535443" y="8427971"/>
        <a:ext cx="4012406" cy="240744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D0F6909-FBA2-4712-A0CC-F54ABEE8AE71}">
      <dsp:nvSpPr>
        <dsp:cNvPr id="0" name=""/>
        <dsp:cNvSpPr/>
      </dsp:nvSpPr>
      <dsp:spPr>
        <a:xfrm>
          <a:off x="7143" y="889402"/>
          <a:ext cx="3123406" cy="187404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2355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200" kern="1200" dirty="0"/>
            <a:t>Úvod</a:t>
          </a:r>
        </a:p>
      </dsp:txBody>
      <dsp:txXfrm>
        <a:off x="62032" y="944291"/>
        <a:ext cx="3013628" cy="1764265"/>
      </dsp:txXfrm>
    </dsp:sp>
    <dsp:sp modelId="{6D2D36C3-F972-422A-991B-706CB117BC06}">
      <dsp:nvSpPr>
        <dsp:cNvPr id="0" name=""/>
        <dsp:cNvSpPr/>
      </dsp:nvSpPr>
      <dsp:spPr>
        <a:xfrm>
          <a:off x="3405409" y="1439122"/>
          <a:ext cx="662162" cy="774604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2600" kern="1200"/>
        </a:p>
      </dsp:txBody>
      <dsp:txXfrm>
        <a:off x="3405409" y="1594043"/>
        <a:ext cx="463513" cy="464762"/>
      </dsp:txXfrm>
    </dsp:sp>
    <dsp:sp modelId="{8D1FD30B-9473-4126-93FE-FA55ACEF23F8}">
      <dsp:nvSpPr>
        <dsp:cNvPr id="0" name=""/>
        <dsp:cNvSpPr/>
      </dsp:nvSpPr>
      <dsp:spPr>
        <a:xfrm>
          <a:off x="4379912" y="889402"/>
          <a:ext cx="3123406" cy="187404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cs-CZ" sz="3200" kern="1200"/>
            <a:t>Terminologie</a:t>
          </a:r>
        </a:p>
        <a:p>
          <a:pPr marL="0" lvl="0" algn="ctr" defTabSz="2355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3200" kern="1200" dirty="0"/>
        </a:p>
      </dsp:txBody>
      <dsp:txXfrm>
        <a:off x="4434801" y="944291"/>
        <a:ext cx="3013628" cy="1764265"/>
      </dsp:txXfrm>
    </dsp:sp>
    <dsp:sp modelId="{B2F0E122-1490-45CC-8258-6163BA962222}">
      <dsp:nvSpPr>
        <dsp:cNvPr id="0" name=""/>
        <dsp:cNvSpPr/>
      </dsp:nvSpPr>
      <dsp:spPr>
        <a:xfrm>
          <a:off x="7778178" y="1439122"/>
          <a:ext cx="662162" cy="774604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2600" kern="1200"/>
        </a:p>
      </dsp:txBody>
      <dsp:txXfrm>
        <a:off x="7778178" y="1594043"/>
        <a:ext cx="463513" cy="464762"/>
      </dsp:txXfrm>
    </dsp:sp>
    <dsp:sp modelId="{A64A4C7E-77CE-4CB2-A0C2-33954784AE24}">
      <dsp:nvSpPr>
        <dsp:cNvPr id="0" name=""/>
        <dsp:cNvSpPr/>
      </dsp:nvSpPr>
      <dsp:spPr>
        <a:xfrm>
          <a:off x="8752681" y="889402"/>
          <a:ext cx="3123406" cy="187404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cs-CZ" sz="3200" kern="1200" dirty="0"/>
            <a:t>RIS3 zapojování</a:t>
          </a:r>
        </a:p>
        <a:p>
          <a:pPr marL="0" lvl="0" algn="ctr" defTabSz="2355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3200" kern="1200" dirty="0"/>
        </a:p>
      </dsp:txBody>
      <dsp:txXfrm>
        <a:off x="8807570" y="944291"/>
        <a:ext cx="3013628" cy="1764265"/>
      </dsp:txXfrm>
    </dsp:sp>
    <dsp:sp modelId="{395D4973-E0F2-437D-870D-B7E5D02DD66E}">
      <dsp:nvSpPr>
        <dsp:cNvPr id="0" name=""/>
        <dsp:cNvSpPr/>
      </dsp:nvSpPr>
      <dsp:spPr>
        <a:xfrm>
          <a:off x="12150947" y="1439122"/>
          <a:ext cx="662162" cy="774604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2600" kern="1200"/>
        </a:p>
      </dsp:txBody>
      <dsp:txXfrm>
        <a:off x="12150947" y="1594043"/>
        <a:ext cx="463513" cy="464762"/>
      </dsp:txXfrm>
    </dsp:sp>
    <dsp:sp modelId="{AE98B5B0-863F-46E2-88F1-8F344B7A1F19}">
      <dsp:nvSpPr>
        <dsp:cNvPr id="0" name=""/>
        <dsp:cNvSpPr/>
      </dsp:nvSpPr>
      <dsp:spPr>
        <a:xfrm>
          <a:off x="13125449" y="889402"/>
          <a:ext cx="3123406" cy="187404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cs-CZ" sz="3200" kern="1200" dirty="0"/>
            <a:t>II typy a role v zapojování</a:t>
          </a:r>
        </a:p>
        <a:p>
          <a:pPr marL="0" lvl="0" algn="ctr" defTabSz="2355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3200" kern="1200" dirty="0"/>
        </a:p>
      </dsp:txBody>
      <dsp:txXfrm>
        <a:off x="13180338" y="944291"/>
        <a:ext cx="3013628" cy="1764265"/>
      </dsp:txXfrm>
    </dsp:sp>
    <dsp:sp modelId="{D4AE875F-B1B7-4DDF-958B-DC689E32F240}">
      <dsp:nvSpPr>
        <dsp:cNvPr id="0" name=""/>
        <dsp:cNvSpPr/>
      </dsp:nvSpPr>
      <dsp:spPr>
        <a:xfrm rot="5400000">
          <a:off x="14356072" y="2982085"/>
          <a:ext cx="662162" cy="774604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2600" kern="1200"/>
        </a:p>
      </dsp:txBody>
      <dsp:txXfrm rot="-5400000">
        <a:off x="14454773" y="3038306"/>
        <a:ext cx="464762" cy="463513"/>
      </dsp:txXfrm>
    </dsp:sp>
    <dsp:sp modelId="{0D3A98B3-F30D-49EC-9B2E-5BC69CE68F00}">
      <dsp:nvSpPr>
        <dsp:cNvPr id="0" name=""/>
        <dsp:cNvSpPr/>
      </dsp:nvSpPr>
      <dsp:spPr>
        <a:xfrm>
          <a:off x="13125449" y="4012809"/>
          <a:ext cx="3123406" cy="187404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200" kern="1200" dirty="0"/>
            <a:t>Trendy</a:t>
          </a:r>
        </a:p>
      </dsp:txBody>
      <dsp:txXfrm>
        <a:off x="13180338" y="4067698"/>
        <a:ext cx="3013628" cy="1764265"/>
      </dsp:txXfrm>
    </dsp:sp>
    <dsp:sp modelId="{FBB9D251-558C-4565-9694-D3C578F445AF}">
      <dsp:nvSpPr>
        <dsp:cNvPr id="0" name=""/>
        <dsp:cNvSpPr/>
      </dsp:nvSpPr>
      <dsp:spPr>
        <a:xfrm rot="10800000">
          <a:off x="12188428" y="4562528"/>
          <a:ext cx="662162" cy="774604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2600" kern="1200"/>
        </a:p>
      </dsp:txBody>
      <dsp:txXfrm rot="10800000">
        <a:off x="12387077" y="4717449"/>
        <a:ext cx="463513" cy="464762"/>
      </dsp:txXfrm>
    </dsp:sp>
    <dsp:sp modelId="{5D03684F-42D1-4A04-8A67-7A4F3EEF6ED7}">
      <dsp:nvSpPr>
        <dsp:cNvPr id="0" name=""/>
        <dsp:cNvSpPr/>
      </dsp:nvSpPr>
      <dsp:spPr>
        <a:xfrm>
          <a:off x="8752681" y="4012809"/>
          <a:ext cx="3123406" cy="187404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cs-CZ" sz="3200" kern="1200" dirty="0"/>
            <a:t>Start-upy vs. II</a:t>
          </a:r>
        </a:p>
        <a:p>
          <a:pPr marL="0" lvl="0" algn="ctr" defTabSz="2355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3200" kern="1200" dirty="0"/>
        </a:p>
      </dsp:txBody>
      <dsp:txXfrm>
        <a:off x="8807570" y="4067698"/>
        <a:ext cx="3013628" cy="1764265"/>
      </dsp:txXfrm>
    </dsp:sp>
    <dsp:sp modelId="{7939EC4B-B61D-4C16-9C05-E18916538697}">
      <dsp:nvSpPr>
        <dsp:cNvPr id="0" name=""/>
        <dsp:cNvSpPr/>
      </dsp:nvSpPr>
      <dsp:spPr>
        <a:xfrm rot="10800000">
          <a:off x="7815659" y="4562528"/>
          <a:ext cx="662162" cy="774604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2600" kern="1200"/>
        </a:p>
      </dsp:txBody>
      <dsp:txXfrm rot="10800000">
        <a:off x="8014308" y="4717449"/>
        <a:ext cx="463513" cy="464762"/>
      </dsp:txXfrm>
    </dsp:sp>
    <dsp:sp modelId="{F10402DE-D1FB-42E9-BBF0-D37015AFBC73}">
      <dsp:nvSpPr>
        <dsp:cNvPr id="0" name=""/>
        <dsp:cNvSpPr/>
      </dsp:nvSpPr>
      <dsp:spPr>
        <a:xfrm>
          <a:off x="4379912" y="4012809"/>
          <a:ext cx="3123406" cy="187404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200" kern="1200" dirty="0"/>
            <a:t>Návrh postupů</a:t>
          </a:r>
        </a:p>
      </dsp:txBody>
      <dsp:txXfrm>
        <a:off x="4434801" y="4067698"/>
        <a:ext cx="3013628" cy="1764265"/>
      </dsp:txXfrm>
    </dsp:sp>
    <dsp:sp modelId="{0B68D7B7-932D-4658-B8E3-DFB883D50355}">
      <dsp:nvSpPr>
        <dsp:cNvPr id="0" name=""/>
        <dsp:cNvSpPr/>
      </dsp:nvSpPr>
      <dsp:spPr>
        <a:xfrm rot="10800000">
          <a:off x="3442890" y="4562528"/>
          <a:ext cx="662162" cy="774604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2600" kern="1200"/>
        </a:p>
      </dsp:txBody>
      <dsp:txXfrm rot="10800000">
        <a:off x="3641539" y="4717449"/>
        <a:ext cx="463513" cy="464762"/>
      </dsp:txXfrm>
    </dsp:sp>
    <dsp:sp modelId="{7532782E-4F0B-49D4-93DB-9A41CA82CD8B}">
      <dsp:nvSpPr>
        <dsp:cNvPr id="0" name=""/>
        <dsp:cNvSpPr/>
      </dsp:nvSpPr>
      <dsp:spPr>
        <a:xfrm>
          <a:off x="7143" y="4012809"/>
          <a:ext cx="3123406" cy="187404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200" kern="1200"/>
            <a:t>Závěr</a:t>
          </a:r>
          <a:endParaRPr lang="cs-CZ" sz="3200" kern="1200" dirty="0"/>
        </a:p>
      </dsp:txBody>
      <dsp:txXfrm>
        <a:off x="62032" y="4067698"/>
        <a:ext cx="3013628" cy="176426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5">
  <dgm:title val=""/>
  <dgm:desc val=""/>
  <dgm:catLst>
    <dgm:cat type="cycle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fact="-1"/>
          <dgm:constr type="diam" for="ch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2"/>
                <dgm:constr type="endPad" refType="connDist" fact="0.2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5">
  <dgm:title val=""/>
  <dgm:desc val=""/>
  <dgm:catLst>
    <dgm:cat type="process" pri="1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revDir"/>
          <dgm:param type="bkpt" val="endCnv"/>
        </dgm:alg>
      </dgm:if>
      <dgm:else name="Name2">
        <dgm:alg type="snake">
          <dgm:param type="grDir" val="tR"/>
          <dgm:param type="flowDir" val="row"/>
          <dgm:param type="contDir" val="rev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4"/>
      <dgm:constr type="sp" refType="w" refFor="ch" refForName="sibTrans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23T11:04:51.5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5240" cy="47870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9110" y="0"/>
            <a:ext cx="2975240" cy="47870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5E92F6-555A-4DF7-97D0-DE33250515A7}" type="datetimeFigureOut">
              <a:rPr lang="cs-CZ" smtClean="0"/>
              <a:t>10.12.2025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571500" y="1193800"/>
            <a:ext cx="5722938" cy="3219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6595" y="4591545"/>
            <a:ext cx="5492750" cy="375672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9062176"/>
            <a:ext cx="2975240" cy="4787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9110" y="9062176"/>
            <a:ext cx="2975240" cy="4787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B1EEBA-6ABF-422A-91E1-B474B5CD85E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360885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B1EEBA-6ABF-422A-91E1-B474B5CD85E3}" type="slidenum">
              <a:rPr lang="cs-CZ" smtClean="0"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292198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46EF0A-3454-41D9-BA2A-57BA8593AE31}" type="slidenum">
              <a:rPr lang="en-US" noProof="0" smtClean="0"/>
              <a:pPr/>
              <a:t>5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1014931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baseline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46EF0A-3454-41D9-BA2A-57BA8593AE3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94878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46EF0A-3454-41D9-BA2A-57BA8593AE31}" type="slidenum">
              <a:rPr lang="en-US" noProof="0" smtClean="0"/>
              <a:pPr/>
              <a:t>7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8541707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B42467-EC76-AF91-DE73-883358B3C3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B4384F97-AC14-FE79-C923-856747008B5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677E7F92-A0CE-3F16-4052-77A7E50651A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D2D4DBB6-3244-32EA-1087-DC9AF5B81C4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46EF0A-3454-41D9-BA2A-57BA8593AE31}" type="slidenum">
              <a:rPr lang="en-US" noProof="0" smtClean="0"/>
              <a:pPr/>
              <a:t>8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9032963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dirty="0"/>
              <a:t>Green </a:t>
            </a:r>
            <a:r>
              <a:rPr lang="cs-CZ" dirty="0" err="1"/>
              <a:t>Biz</a:t>
            </a:r>
            <a:r>
              <a:rPr lang="cs-CZ" dirty="0"/>
              <a:t> Brusel - Inkubátor a otevřená dílna s produkty pro město v centru Bruselu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B1EEBA-6ABF-422A-91E1-B474B5CD85E3}" type="slidenum">
              <a:rPr lang="cs-CZ" smtClean="0"/>
              <a:t>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951158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dirty="0"/>
              <a:t>TABAKFABRIK - Ukázka smysluplné přestavby bývalé továrny na tabák na multifunkční centrum s </a:t>
            </a:r>
            <a:r>
              <a:rPr lang="cs-CZ" dirty="0" err="1"/>
              <a:t>hubem</a:t>
            </a:r>
            <a:r>
              <a:rPr lang="cs-CZ" dirty="0"/>
              <a:t>, </a:t>
            </a:r>
            <a:r>
              <a:rPr lang="cs-CZ" dirty="0" err="1"/>
              <a:t>coworkem</a:t>
            </a:r>
            <a:r>
              <a:rPr lang="cs-CZ" dirty="0"/>
              <a:t> a otevřenou dílnou pro start-upy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dirty="0"/>
              <a:t>MOTIONLAB - Otevřená dílna jako akcelerátor s podporou </a:t>
            </a:r>
            <a:r>
              <a:rPr lang="cs-CZ" dirty="0" err="1"/>
              <a:t>Přůša</a:t>
            </a:r>
            <a:r>
              <a:rPr lang="cs-CZ" dirty="0"/>
              <a:t> </a:t>
            </a:r>
            <a:r>
              <a:rPr lang="cs-CZ" dirty="0" err="1"/>
              <a:t>Research</a:t>
            </a:r>
            <a:endParaRPr lang="cs-CZ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cs-CZ" dirty="0"/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B1EEBA-6ABF-422A-91E1-B474B5CD85E3}" type="slidenum">
              <a:rPr lang="cs-CZ" smtClean="0"/>
              <a:t>15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116040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hyperlink" Target="https://www.czechinvest.org/" TargetMode="Externa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hyperlink" Target="https://www.czechinvest.org/" TargetMode="Externa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délník bílé překrytí">
            <a:extLst>
              <a:ext uri="{FF2B5EF4-FFF2-40B4-BE49-F238E27FC236}">
                <a16:creationId xmlns:a16="http://schemas.microsoft.com/office/drawing/2014/main" id="{EEBFC092-0434-457E-AE64-753C2C2ECEA6}"/>
              </a:ext>
            </a:extLst>
          </p:cNvPr>
          <p:cNvSpPr/>
          <p:nvPr userDrawn="1"/>
        </p:nvSpPr>
        <p:spPr>
          <a:xfrm>
            <a:off x="0" y="-1"/>
            <a:ext cx="24384000" cy="13716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noProof="0"/>
          </a:p>
        </p:txBody>
      </p:sp>
      <p:pic>
        <p:nvPicPr>
          <p:cNvPr id="11" name="Úvodní grafika rgb SVG">
            <a:extLst>
              <a:ext uri="{FF2B5EF4-FFF2-40B4-BE49-F238E27FC236}">
                <a16:creationId xmlns:a16="http://schemas.microsoft.com/office/drawing/2014/main" id="{5DAA60D7-EB30-4A95-A68B-89E615B4366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27042" b="21700"/>
          <a:stretch/>
        </p:blipFill>
        <p:spPr>
          <a:xfrm>
            <a:off x="12255545" y="-1"/>
            <a:ext cx="12128455" cy="13716001"/>
          </a:xfrm>
          <a:prstGeom prst="rect">
            <a:avLst/>
          </a:prstGeom>
        </p:spPr>
      </p:pic>
      <p:sp>
        <p:nvSpPr>
          <p:cNvPr id="21" name="www.czechinvest.org">
            <a:extLst>
              <a:ext uri="{FF2B5EF4-FFF2-40B4-BE49-F238E27FC236}">
                <a16:creationId xmlns:a16="http://schemas.microsoft.com/office/drawing/2014/main" id="{938D2D4F-3E24-49D1-A694-8447AE93B094}"/>
              </a:ext>
            </a:extLst>
          </p:cNvPr>
          <p:cNvSpPr txBox="1"/>
          <p:nvPr userDrawn="1"/>
        </p:nvSpPr>
        <p:spPr>
          <a:xfrm>
            <a:off x="7045200" y="12258674"/>
            <a:ext cx="7667750" cy="684000"/>
          </a:xfrm>
          <a:prstGeom prst="rect">
            <a:avLst/>
          </a:prstGeom>
          <a:noFill/>
        </p:spPr>
        <p:txBody>
          <a:bodyPr wrap="square" lIns="0" tIns="0" rIns="0" bIns="180000" rtlCol="0" anchor="ctr" anchorCtr="0">
            <a:noAutofit/>
          </a:bodyPr>
          <a:lstStyle/>
          <a:p>
            <a:r>
              <a:rPr lang="cs-CZ" b="1" noProof="0" dirty="0">
                <a:solidFill>
                  <a:schemeClr val="bg2"/>
                </a:solidFill>
              </a:rPr>
              <a:t>www.czechinvest.org</a:t>
            </a:r>
          </a:p>
        </p:txBody>
      </p:sp>
      <p:sp>
        <p:nvSpPr>
          <p:cNvPr id="5" name="Obdélník aktivní www">
            <a:hlinkClick r:id="rId4"/>
            <a:extLst>
              <a:ext uri="{FF2B5EF4-FFF2-40B4-BE49-F238E27FC236}">
                <a16:creationId xmlns:a16="http://schemas.microsoft.com/office/drawing/2014/main" id="{CE15FD68-C8ED-44B2-9435-207E969F4186}"/>
              </a:ext>
            </a:extLst>
          </p:cNvPr>
          <p:cNvSpPr/>
          <p:nvPr userDrawn="1"/>
        </p:nvSpPr>
        <p:spPr>
          <a:xfrm>
            <a:off x="7043112" y="12258674"/>
            <a:ext cx="5598468" cy="6127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4" name="Logo CzechInvest rgb SVG">
            <a:extLst>
              <a:ext uri="{FF2B5EF4-FFF2-40B4-BE49-F238E27FC236}">
                <a16:creationId xmlns:a16="http://schemas.microsoft.com/office/drawing/2014/main" id="{D45A4EFA-5C18-47DD-A581-748684AB647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535113" y="1025524"/>
            <a:ext cx="4808482" cy="1260475"/>
          </a:xfrm>
          <a:prstGeom prst="rect">
            <a:avLst/>
          </a:prstGeom>
        </p:spPr>
      </p:pic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CA68B4CB-23EA-4AAA-AD06-6CFBA82E89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535112" y="12258888"/>
            <a:ext cx="5508000" cy="684000"/>
          </a:xfrm>
        </p:spPr>
        <p:txBody>
          <a:bodyPr bIns="180000"/>
          <a:lstStyle>
            <a:lvl1pPr algn="l">
              <a:defRPr sz="3600" b="1"/>
            </a:lvl1pPr>
          </a:lstStyle>
          <a:p>
            <a:fld id="{143C8AAD-D5E5-444A-B0F4-932D8E84D2AE}" type="datetime1">
              <a:rPr lang="cs-CZ" smtClean="0"/>
              <a:t>10.12.2025</a:t>
            </a:fld>
            <a:endParaRPr lang="cs-CZ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3F5D115C-BBC8-4160-9DC4-8659E125663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35113" y="3005137"/>
            <a:ext cx="13177837" cy="2339976"/>
          </a:xfrm>
        </p:spPr>
        <p:txBody>
          <a:bodyPr anchor="b" anchorCtr="0">
            <a:normAutofit/>
          </a:bodyPr>
          <a:lstStyle>
            <a:lvl1pPr marL="0" indent="0" algn="l">
              <a:lnSpc>
                <a:spcPct val="95000"/>
              </a:lnSpc>
              <a:spcBef>
                <a:spcPts val="0"/>
              </a:spcBef>
              <a:buNone/>
              <a:defRPr sz="3600" b="1">
                <a:solidFill>
                  <a:schemeClr val="bg2"/>
                </a:solidFill>
              </a:defRPr>
            </a:lvl1pPr>
            <a:lvl2pPr marL="914400" indent="0" algn="ctr">
              <a:buNone/>
              <a:defRPr sz="4000"/>
            </a:lvl2pPr>
            <a:lvl3pPr marL="1828800" indent="0" algn="ctr">
              <a:buNone/>
              <a:defRPr sz="3600"/>
            </a:lvl3pPr>
            <a:lvl4pPr marL="2743200" indent="0" algn="ctr">
              <a:buNone/>
              <a:defRPr sz="3200"/>
            </a:lvl4pPr>
            <a:lvl5pPr marL="3657600" indent="0" algn="ctr">
              <a:buNone/>
              <a:defRPr sz="3200"/>
            </a:lvl5pPr>
            <a:lvl6pPr marL="4572000" indent="0" algn="ctr">
              <a:buNone/>
              <a:defRPr sz="3200"/>
            </a:lvl6pPr>
            <a:lvl7pPr marL="5486400" indent="0" algn="ctr">
              <a:buNone/>
              <a:defRPr sz="3200"/>
            </a:lvl7pPr>
            <a:lvl8pPr marL="6400800" indent="0" algn="ctr">
              <a:buNone/>
              <a:defRPr sz="3200"/>
            </a:lvl8pPr>
            <a:lvl9pPr marL="7315200" indent="0" algn="ctr">
              <a:buNone/>
              <a:defRPr sz="3200"/>
            </a:lvl9pPr>
          </a:lstStyle>
          <a:p>
            <a:r>
              <a:rPr lang="cs-CZ" noProof="0" dirty="0"/>
              <a:t>Autor prezentace</a:t>
            </a: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98DA26A6-16AB-4AE8-96C8-BE1EB067B5F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35113" y="5746283"/>
            <a:ext cx="13177837" cy="6044080"/>
          </a:xfrm>
        </p:spPr>
        <p:txBody>
          <a:bodyPr anchor="t" anchorCtr="0">
            <a:normAutofit/>
          </a:bodyPr>
          <a:lstStyle>
            <a:lvl1pPr algn="l">
              <a:lnSpc>
                <a:spcPct val="95000"/>
              </a:lnSpc>
              <a:defRPr sz="8400"/>
            </a:lvl1pPr>
          </a:lstStyle>
          <a:p>
            <a:r>
              <a:rPr lang="cs-CZ" noProof="0"/>
              <a:t>Název prezentace</a:t>
            </a:r>
            <a:br>
              <a:rPr lang="cs-CZ" noProof="0"/>
            </a:br>
            <a:r>
              <a:rPr lang="cs-CZ" noProof="0"/>
              <a:t>CzechInvest:</a:t>
            </a:r>
            <a:br>
              <a:rPr lang="cs-CZ" noProof="0"/>
            </a:br>
            <a:r>
              <a:rPr lang="cs-CZ" noProof="0"/>
              <a:t>dlouhý nadpis prezentace</a:t>
            </a:r>
          </a:p>
        </p:txBody>
      </p:sp>
      <p:cxnSp>
        <p:nvCxnSpPr>
          <p:cNvPr id="19" name="Zápatí úč. Y 35,28 cm" hidden="1">
            <a:extLst>
              <a:ext uri="{FF2B5EF4-FFF2-40B4-BE49-F238E27FC236}">
                <a16:creationId xmlns:a16="http://schemas.microsoft.com/office/drawing/2014/main" id="{87B4C349-1911-462E-88E7-4BFDFC7D1E6D}"/>
              </a:ext>
            </a:extLst>
          </p:cNvPr>
          <p:cNvCxnSpPr/>
          <p:nvPr userDrawn="1"/>
        </p:nvCxnSpPr>
        <p:spPr>
          <a:xfrm>
            <a:off x="0" y="12700800"/>
            <a:ext cx="24284539" cy="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WWW zleva (-14,3)" hidden="1">
            <a:extLst>
              <a:ext uri="{FF2B5EF4-FFF2-40B4-BE49-F238E27FC236}">
                <a16:creationId xmlns:a16="http://schemas.microsoft.com/office/drawing/2014/main" id="{6D401FBD-7F30-461E-A09F-8D99479F97C8}"/>
              </a:ext>
            </a:extLst>
          </p:cNvPr>
          <p:cNvCxnSpPr/>
          <p:nvPr userDrawn="1"/>
        </p:nvCxnSpPr>
        <p:spPr>
          <a:xfrm>
            <a:off x="7043738" y="-1"/>
            <a:ext cx="0" cy="1371600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Modrý trojúhelník zleva X 34,05 cm" hidden="1">
            <a:extLst>
              <a:ext uri="{FF2B5EF4-FFF2-40B4-BE49-F238E27FC236}">
                <a16:creationId xmlns:a16="http://schemas.microsoft.com/office/drawing/2014/main" id="{72B31EC1-6F80-4398-95E1-1E45FCEC9C8D}"/>
              </a:ext>
            </a:extLst>
          </p:cNvPr>
          <p:cNvCxnSpPr/>
          <p:nvPr userDrawn="1"/>
        </p:nvCxnSpPr>
        <p:spPr>
          <a:xfrm>
            <a:off x="12258000" y="0"/>
            <a:ext cx="0" cy="1371600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Modrý trojúhelník zprava X 50,89 cm" hidden="1">
            <a:extLst>
              <a:ext uri="{FF2B5EF4-FFF2-40B4-BE49-F238E27FC236}">
                <a16:creationId xmlns:a16="http://schemas.microsoft.com/office/drawing/2014/main" id="{38B520AC-5E18-4117-B020-15F9FA507D5E}"/>
              </a:ext>
            </a:extLst>
          </p:cNvPr>
          <p:cNvCxnSpPr/>
          <p:nvPr userDrawn="1"/>
        </p:nvCxnSpPr>
        <p:spPr>
          <a:xfrm>
            <a:off x="18320400" y="0"/>
            <a:ext cx="0" cy="1371600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Název 3. ř. úč. Y 25,38 cm" hidden="1">
            <a:extLst>
              <a:ext uri="{FF2B5EF4-FFF2-40B4-BE49-F238E27FC236}">
                <a16:creationId xmlns:a16="http://schemas.microsoft.com/office/drawing/2014/main" id="{DA9B1C4D-A62E-4533-878C-9AA9357521D6}"/>
              </a:ext>
            </a:extLst>
          </p:cNvPr>
          <p:cNvCxnSpPr/>
          <p:nvPr userDrawn="1"/>
        </p:nvCxnSpPr>
        <p:spPr>
          <a:xfrm>
            <a:off x="0" y="9136800"/>
            <a:ext cx="24284539" cy="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Název 1. ř. úč. Y 18,61 cm" hidden="1">
            <a:extLst>
              <a:ext uri="{FF2B5EF4-FFF2-40B4-BE49-F238E27FC236}">
                <a16:creationId xmlns:a16="http://schemas.microsoft.com/office/drawing/2014/main" id="{207C4A10-BBFB-43F5-B4FA-A9AD618E9593}"/>
              </a:ext>
            </a:extLst>
          </p:cNvPr>
          <p:cNvCxnSpPr/>
          <p:nvPr userDrawn="1"/>
        </p:nvCxnSpPr>
        <p:spPr>
          <a:xfrm>
            <a:off x="0" y="6699600"/>
            <a:ext cx="24284539" cy="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Autor úč. Y 14,5 cm" hidden="1">
            <a:extLst>
              <a:ext uri="{FF2B5EF4-FFF2-40B4-BE49-F238E27FC236}">
                <a16:creationId xmlns:a16="http://schemas.microsoft.com/office/drawing/2014/main" id="{311BBA6A-5A14-4622-A732-D68519153377}"/>
              </a:ext>
            </a:extLst>
          </p:cNvPr>
          <p:cNvCxnSpPr/>
          <p:nvPr userDrawn="1"/>
        </p:nvCxnSpPr>
        <p:spPr>
          <a:xfrm>
            <a:off x="0" y="5220000"/>
            <a:ext cx="24284539" cy="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917041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46" userDrawn="1">
          <p15:clr>
            <a:srgbClr val="FBAE40"/>
          </p15:clr>
        </p15:guide>
        <p15:guide id="2" orient="horz" pos="1440" userDrawn="1">
          <p15:clr>
            <a:srgbClr val="FBAE40"/>
          </p15:clr>
        </p15:guide>
        <p15:guide id="3" orient="horz" pos="3617" userDrawn="1">
          <p15:clr>
            <a:srgbClr val="FBAE40"/>
          </p15:clr>
        </p15:guide>
        <p15:guide id="4" orient="horz" pos="7427" userDrawn="1">
          <p15:clr>
            <a:srgbClr val="FBAE40"/>
          </p15:clr>
        </p15:guide>
        <p15:guide id="5" pos="9268" userDrawn="1">
          <p15:clr>
            <a:srgbClr val="FBAE40"/>
          </p15:clr>
        </p15:guide>
        <p15:guide id="6" orient="horz" pos="3367" userDrawn="1">
          <p15:clr>
            <a:srgbClr val="FBAE40"/>
          </p15:clr>
        </p15:guide>
        <p15:guide id="7" orient="horz" pos="1893" userDrawn="1">
          <p15:clr>
            <a:srgbClr val="FBAE40"/>
          </p15:clr>
        </p15:guide>
        <p15:guide id="8" pos="4437" userDrawn="1">
          <p15:clr>
            <a:srgbClr val="FBAE40"/>
          </p15:clr>
        </p15:guide>
        <p15:guide id="9" pos="967" userDrawn="1">
          <p15:clr>
            <a:srgbClr val="FBAE40"/>
          </p15:clr>
        </p15:guide>
        <p15:guide id="10" orient="horz" pos="7722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tabul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43ED24C1-A967-4822-B5BB-DA71792FF9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2288C-76FC-4722-8F0B-E597896D6A43}" type="datetime1">
              <a:rPr lang="cs-CZ" smtClean="0"/>
              <a:t>10.12.2025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DABB0538-8D07-4114-922C-37B9E6C5F8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7AF2A8E2-5F72-4249-9E7C-C5B42F09B8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A5941-499E-4948-A421-DD6D61E710B4}" type="slidenum">
              <a:rPr lang="cs-CZ" smtClean="0"/>
              <a:t>‹#›</a:t>
            </a:fld>
            <a:endParaRPr lang="cs-CZ"/>
          </a:p>
        </p:txBody>
      </p:sp>
      <p:sp>
        <p:nvSpPr>
          <p:cNvPr id="8" name="Nadpis 7">
            <a:extLst>
              <a:ext uri="{FF2B5EF4-FFF2-40B4-BE49-F238E27FC236}">
                <a16:creationId xmlns:a16="http://schemas.microsoft.com/office/drawing/2014/main" id="{1F62B7C5-0DFE-492D-A837-ACDF59FBE1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cxnSp>
        <p:nvCxnSpPr>
          <p:cNvPr id="10" name="Obrázek 2 zleva X 34,92 cm (1,0)" hidden="1">
            <a:extLst>
              <a:ext uri="{FF2B5EF4-FFF2-40B4-BE49-F238E27FC236}">
                <a16:creationId xmlns:a16="http://schemas.microsoft.com/office/drawing/2014/main" id="{DEDF0174-3988-41B6-A155-B60503CC8DB9}"/>
              </a:ext>
            </a:extLst>
          </p:cNvPr>
          <p:cNvCxnSpPr/>
          <p:nvPr userDrawn="1"/>
        </p:nvCxnSpPr>
        <p:spPr>
          <a:xfrm>
            <a:off x="12571200" y="0"/>
            <a:ext cx="0" cy="1371600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Obrázek zdola Y 29,21 cm (-10,2)" hidden="1">
            <a:extLst>
              <a:ext uri="{FF2B5EF4-FFF2-40B4-BE49-F238E27FC236}">
                <a16:creationId xmlns:a16="http://schemas.microsoft.com/office/drawing/2014/main" id="{55BC21DB-5367-4953-B132-40787151B056}"/>
              </a:ext>
            </a:extLst>
          </p:cNvPr>
          <p:cNvCxnSpPr/>
          <p:nvPr userDrawn="1"/>
        </p:nvCxnSpPr>
        <p:spPr>
          <a:xfrm>
            <a:off x="0" y="10515600"/>
            <a:ext cx="24384000" cy="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Popisek úč. Y 30,82 cm (-11,1)" hidden="1">
            <a:extLst>
              <a:ext uri="{FF2B5EF4-FFF2-40B4-BE49-F238E27FC236}">
                <a16:creationId xmlns:a16="http://schemas.microsoft.com/office/drawing/2014/main" id="{9D680860-9197-40CF-AEAB-BAAF8AE030B8}"/>
              </a:ext>
            </a:extLst>
          </p:cNvPr>
          <p:cNvCxnSpPr/>
          <p:nvPr userDrawn="1"/>
        </p:nvCxnSpPr>
        <p:spPr>
          <a:xfrm>
            <a:off x="0" y="11095200"/>
            <a:ext cx="24384000" cy="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Zástupný text 2">
            <a:extLst>
              <a:ext uri="{FF2B5EF4-FFF2-40B4-BE49-F238E27FC236}">
                <a16:creationId xmlns:a16="http://schemas.microsoft.com/office/drawing/2014/main" id="{A3B17965-EDD7-4E4D-8878-A73A09D250F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535113" y="10854000"/>
            <a:ext cx="21313775" cy="433387"/>
          </a:xfrm>
        </p:spPr>
        <p:txBody>
          <a:bodyPr>
            <a:noAutofit/>
          </a:bodyPr>
          <a:lstStyle>
            <a:lvl1pPr algn="r">
              <a:spcBef>
                <a:spcPts val="0"/>
              </a:spcBef>
              <a:defRPr sz="2000" i="0"/>
            </a:lvl1pPr>
            <a:lvl2pPr>
              <a:spcBef>
                <a:spcPts val="0"/>
              </a:spcBef>
              <a:defRPr sz="2000" i="1"/>
            </a:lvl2pPr>
            <a:lvl3pPr>
              <a:spcBef>
                <a:spcPts val="0"/>
              </a:spcBef>
              <a:defRPr sz="2000" i="1"/>
            </a:lvl3pPr>
            <a:lvl4pPr>
              <a:spcBef>
                <a:spcPts val="0"/>
              </a:spcBef>
              <a:defRPr sz="2000" i="1"/>
            </a:lvl4pPr>
            <a:lvl5pPr>
              <a:spcBef>
                <a:spcPts val="0"/>
              </a:spcBef>
              <a:defRPr sz="2000" i="1"/>
            </a:lvl5pPr>
          </a:lstStyle>
          <a:p>
            <a:pPr lvl="0"/>
            <a:r>
              <a:rPr lang="cs-CZ" dirty="0"/>
              <a:t>Zdroj:</a:t>
            </a:r>
          </a:p>
        </p:txBody>
      </p:sp>
      <p:sp>
        <p:nvSpPr>
          <p:cNvPr id="4" name="Zástupný symbol pro tabulku 3">
            <a:extLst>
              <a:ext uri="{FF2B5EF4-FFF2-40B4-BE49-F238E27FC236}">
                <a16:creationId xmlns:a16="http://schemas.microsoft.com/office/drawing/2014/main" id="{05CDDF5F-8473-4FED-A4E2-EBFA4E5A4F92}"/>
              </a:ext>
            </a:extLst>
          </p:cNvPr>
          <p:cNvSpPr>
            <a:spLocks noGrp="1"/>
          </p:cNvSpPr>
          <p:nvPr>
            <p:ph type="tbl" sz="quarter" idx="17"/>
          </p:nvPr>
        </p:nvSpPr>
        <p:spPr>
          <a:xfrm>
            <a:off x="1535113" y="3941763"/>
            <a:ext cx="21313775" cy="6624637"/>
          </a:xfrm>
        </p:spPr>
        <p:txBody>
          <a:bodyPr/>
          <a:lstStyle/>
          <a:p>
            <a:r>
              <a:rPr lang="cs-CZ"/>
              <a:t>Kliknutím na ikonu přidáte tabulku.</a:t>
            </a:r>
          </a:p>
        </p:txBody>
      </p:sp>
    </p:spTree>
    <p:extLst>
      <p:ext uri="{BB962C8B-B14F-4D97-AF65-F5344CB8AC3E}">
        <p14:creationId xmlns:p14="http://schemas.microsoft.com/office/powerpoint/2010/main" val="8266474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6656" userDrawn="1">
          <p15:clr>
            <a:srgbClr val="FBAE40"/>
          </p15:clr>
        </p15:guide>
        <p15:guide id="3" orient="horz" pos="7110" userDrawn="1">
          <p15:clr>
            <a:srgbClr val="FBAE40"/>
          </p15:clr>
        </p15:guide>
        <p15:guide id="5" orient="horz" pos="1893" userDrawn="1">
          <p15:clr>
            <a:srgbClr val="FBAE40"/>
          </p15:clr>
        </p15:guide>
        <p15:guide id="6" orient="horz" pos="1712" userDrawn="1">
          <p15:clr>
            <a:srgbClr val="FBAE40"/>
          </p15:clr>
        </p15:guide>
        <p15:guide id="7" orient="horz" pos="601" userDrawn="1">
          <p15:clr>
            <a:srgbClr val="FBAE40"/>
          </p15:clr>
        </p15:guide>
        <p15:guide id="9" pos="967" userDrawn="1">
          <p15:clr>
            <a:srgbClr val="FBAE40"/>
          </p15:clr>
        </p15:guide>
        <p15:guide id="10" pos="14393" userDrawn="1">
          <p15:clr>
            <a:srgbClr val="FBAE40"/>
          </p15:clr>
        </p15:guide>
        <p15:guide id="12" orient="horz" pos="6837" userDrawn="1">
          <p15:clr>
            <a:srgbClr val="FBAE40"/>
          </p15:clr>
        </p15:guide>
        <p15:guide id="13" orient="horz" pos="2483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enom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28BE4540-D4FD-4C77-85FB-C506A15BBF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2C977-BA86-4F46-95B3-B84EADEFE549}" type="datetime1">
              <a:rPr lang="cs-CZ" smtClean="0"/>
              <a:t>10.12.2025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37E3764A-4DEF-4D34-A431-F9FF2E21ED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17BF089A-A823-424B-ABB7-0B9AF4BF32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A5941-499E-4948-A421-DD6D61E710B4}" type="slidenum">
              <a:rPr lang="cs-CZ" smtClean="0"/>
              <a:t>‹#›</a:t>
            </a:fld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D99CF61-6B1C-452C-950D-155803580C9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535113" y="4913314"/>
            <a:ext cx="21313773" cy="6373812"/>
          </a:xfrm>
        </p:spPr>
        <p:txBody>
          <a:bodyPr numCol="2" spcCol="360000">
            <a:normAutofit/>
          </a:bodyPr>
          <a:lstStyle>
            <a:lvl1pPr>
              <a:spcBef>
                <a:spcPts val="2400"/>
              </a:spcBef>
              <a:defRPr sz="2400"/>
            </a:lvl1pPr>
            <a:lvl2pPr>
              <a:spcBef>
                <a:spcPts val="2400"/>
              </a:spcBef>
              <a:defRPr sz="2400"/>
            </a:lvl2pPr>
            <a:lvl3pPr>
              <a:spcBef>
                <a:spcPts val="2400"/>
              </a:spcBef>
              <a:defRPr sz="2400"/>
            </a:lvl3pPr>
            <a:lvl4pPr>
              <a:spcBef>
                <a:spcPts val="2400"/>
              </a:spcBef>
              <a:defRPr sz="2400"/>
            </a:lvl4pPr>
            <a:lvl5pPr>
              <a:spcBef>
                <a:spcPts val="2400"/>
              </a:spcBef>
              <a:defRPr sz="2400"/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825CEE3D-D19F-4791-8E61-57830A5197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5113" y="954087"/>
            <a:ext cx="21313775" cy="3347227"/>
          </a:xfrm>
        </p:spPr>
        <p:txBody>
          <a:bodyPr anchor="b" anchorCtr="0"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cxnSp>
        <p:nvCxnSpPr>
          <p:cNvPr id="10" name="Text úč. Y 14,53 cm" hidden="1">
            <a:extLst>
              <a:ext uri="{FF2B5EF4-FFF2-40B4-BE49-F238E27FC236}">
                <a16:creationId xmlns:a16="http://schemas.microsoft.com/office/drawing/2014/main" id="{16C748D3-B113-43ED-9C38-2D229E3A5123}"/>
              </a:ext>
            </a:extLst>
          </p:cNvPr>
          <p:cNvCxnSpPr/>
          <p:nvPr userDrawn="1"/>
        </p:nvCxnSpPr>
        <p:spPr>
          <a:xfrm>
            <a:off x="0" y="5230800"/>
            <a:ext cx="24384000" cy="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Nadpis úč. Y 11,43 cm" hidden="1">
            <a:extLst>
              <a:ext uri="{FF2B5EF4-FFF2-40B4-BE49-F238E27FC236}">
                <a16:creationId xmlns:a16="http://schemas.microsoft.com/office/drawing/2014/main" id="{3DC027B8-7F60-45C4-AB58-CD44FDDD2B85}"/>
              </a:ext>
            </a:extLst>
          </p:cNvPr>
          <p:cNvCxnSpPr/>
          <p:nvPr userDrawn="1"/>
        </p:nvCxnSpPr>
        <p:spPr>
          <a:xfrm>
            <a:off x="0" y="4114800"/>
            <a:ext cx="24384000" cy="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482920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453" userDrawn="1">
          <p15:clr>
            <a:srgbClr val="FBAE40"/>
          </p15:clr>
        </p15:guide>
        <p15:guide id="2" pos="7907" userDrawn="1">
          <p15:clr>
            <a:srgbClr val="FBAE40"/>
          </p15:clr>
        </p15:guide>
        <p15:guide id="3" pos="14393" userDrawn="1">
          <p15:clr>
            <a:srgbClr val="FBAE40"/>
          </p15:clr>
        </p15:guide>
        <p15:guide id="4" pos="967" userDrawn="1">
          <p15:clr>
            <a:srgbClr val="FBAE40"/>
          </p15:clr>
        </p15:guide>
        <p15:guide id="5" orient="horz" pos="601" userDrawn="1">
          <p15:clr>
            <a:srgbClr val="FBAE40"/>
          </p15:clr>
        </p15:guide>
        <p15:guide id="7" orient="horz" pos="2710" userDrawn="1">
          <p15:clr>
            <a:srgbClr val="FBAE40"/>
          </p15:clr>
        </p15:guide>
        <p15:guide id="8" orient="horz" pos="7110" userDrawn="1">
          <p15:clr>
            <a:srgbClr val="FBAE40"/>
          </p15:clr>
        </p15:guide>
        <p15:guide id="9" orient="horz" pos="3095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43ED24C1-A967-4822-B5BB-DA71792FF9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2F572-B723-4F88-91A4-2539088B5A1B}" type="datetime1">
              <a:rPr lang="cs-CZ" smtClean="0"/>
              <a:t>10.12.2025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DABB0538-8D07-4114-922C-37B9E6C5F8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7AF2A8E2-5F72-4249-9E7C-C5B42F09B8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A5941-499E-4948-A421-DD6D61E710B4}" type="slidenum">
              <a:rPr lang="cs-CZ" smtClean="0"/>
              <a:t>‹#›</a:t>
            </a:fld>
            <a:endParaRPr lang="cs-CZ"/>
          </a:p>
        </p:txBody>
      </p:sp>
      <p:sp>
        <p:nvSpPr>
          <p:cNvPr id="8" name="Nadpis 7">
            <a:extLst>
              <a:ext uri="{FF2B5EF4-FFF2-40B4-BE49-F238E27FC236}">
                <a16:creationId xmlns:a16="http://schemas.microsoft.com/office/drawing/2014/main" id="{1F62B7C5-0DFE-492D-A837-ACDF59FBE1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cxnSp>
        <p:nvCxnSpPr>
          <p:cNvPr id="10" name="Obrázek zleva X 37,7 cm (3,8)" hidden="1">
            <a:extLst>
              <a:ext uri="{FF2B5EF4-FFF2-40B4-BE49-F238E27FC236}">
                <a16:creationId xmlns:a16="http://schemas.microsoft.com/office/drawing/2014/main" id="{DEDF0174-3988-41B6-A155-B60503CC8DB9}"/>
              </a:ext>
            </a:extLst>
          </p:cNvPr>
          <p:cNvCxnSpPr/>
          <p:nvPr userDrawn="1"/>
        </p:nvCxnSpPr>
        <p:spPr>
          <a:xfrm>
            <a:off x="13572000" y="0"/>
            <a:ext cx="0" cy="1371600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Obrázek zdola Y 30,23 cm (-11,2)" hidden="1">
            <a:extLst>
              <a:ext uri="{FF2B5EF4-FFF2-40B4-BE49-F238E27FC236}">
                <a16:creationId xmlns:a16="http://schemas.microsoft.com/office/drawing/2014/main" id="{55BC21DB-5367-4953-B132-40787151B056}"/>
              </a:ext>
            </a:extLst>
          </p:cNvPr>
          <p:cNvCxnSpPr/>
          <p:nvPr userDrawn="1"/>
        </p:nvCxnSpPr>
        <p:spPr>
          <a:xfrm>
            <a:off x="0" y="10882800"/>
            <a:ext cx="24384000" cy="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Zástupný obsah 17">
            <a:extLst>
              <a:ext uri="{FF2B5EF4-FFF2-40B4-BE49-F238E27FC236}">
                <a16:creationId xmlns:a16="http://schemas.microsoft.com/office/drawing/2014/main" id="{592D54E9-8B08-4799-8625-87C384489A64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1535113" y="3005138"/>
            <a:ext cx="11304587" cy="8281987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11" name="Zástupný obsah 17">
            <a:extLst>
              <a:ext uri="{FF2B5EF4-FFF2-40B4-BE49-F238E27FC236}">
                <a16:creationId xmlns:a16="http://schemas.microsoft.com/office/drawing/2014/main" id="{C93524D7-237B-43C7-96D7-AC4B4E57D04F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13560425" y="3040857"/>
            <a:ext cx="9288463" cy="8281987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389301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8542" userDrawn="1">
          <p15:clr>
            <a:srgbClr val="FBAE40"/>
          </p15:clr>
        </p15:guide>
        <p15:guide id="3" orient="horz" pos="7110" userDrawn="1">
          <p15:clr>
            <a:srgbClr val="FBAE40"/>
          </p15:clr>
        </p15:guide>
        <p15:guide id="5" orient="horz" pos="1893" userDrawn="1">
          <p15:clr>
            <a:srgbClr val="FBAE40"/>
          </p15:clr>
        </p15:guide>
        <p15:guide id="6" orient="horz" pos="1712" userDrawn="1">
          <p15:clr>
            <a:srgbClr val="FBAE40"/>
          </p15:clr>
        </p15:guide>
        <p15:guide id="7" orient="horz" pos="601" userDrawn="1">
          <p15:clr>
            <a:srgbClr val="FBAE40"/>
          </p15:clr>
        </p15:guide>
        <p15:guide id="8" pos="8088" userDrawn="1">
          <p15:clr>
            <a:srgbClr val="FBAE40"/>
          </p15:clr>
        </p15:guide>
        <p15:guide id="9" pos="967" userDrawn="1">
          <p15:clr>
            <a:srgbClr val="FBAE40"/>
          </p15:clr>
        </p15:guide>
        <p15:guide id="10" pos="14393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text 2">
            <a:extLst>
              <a:ext uri="{FF2B5EF4-FFF2-40B4-BE49-F238E27FC236}">
                <a16:creationId xmlns:a16="http://schemas.microsoft.com/office/drawing/2014/main" id="{FB063B7C-246B-44C9-BD44-A5B32CD13F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36699" y="3005138"/>
            <a:ext cx="10294939" cy="1296987"/>
          </a:xfrm>
        </p:spPr>
        <p:txBody>
          <a:bodyPr anchor="t" anchorCtr="0">
            <a:normAutofit/>
          </a:bodyPr>
          <a:lstStyle>
            <a:lvl1pPr marL="0" indent="0">
              <a:spcBef>
                <a:spcPts val="0"/>
              </a:spcBef>
              <a:buNone/>
              <a:defRPr sz="3600" b="1">
                <a:solidFill>
                  <a:schemeClr val="tx2"/>
                </a:solidFill>
              </a:defRPr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C7A47DAF-5B23-479C-9A90-25CAA0EA74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535113" y="4697414"/>
            <a:ext cx="10294939" cy="6589712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76B2E890-B432-4857-81F5-5CCD8AC040B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12552363" y="3005138"/>
            <a:ext cx="10294937" cy="1296987"/>
          </a:xfrm>
        </p:spPr>
        <p:txBody>
          <a:bodyPr anchor="t" anchorCtr="0">
            <a:normAutofit/>
          </a:bodyPr>
          <a:lstStyle>
            <a:lvl1pPr marL="0" indent="0">
              <a:buNone/>
              <a:defRPr lang="cs-CZ" sz="3600" b="1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marL="0" lvl="0" indent="0" algn="l" defTabSz="1828800" rtl="0" eaLnBrk="1" latinLnBrk="0" hangingPunct="1">
              <a:lnSpc>
                <a:spcPct val="110000"/>
              </a:lnSpc>
              <a:spcBef>
                <a:spcPts val="0"/>
              </a:spcBef>
              <a:buFontTx/>
              <a:buNone/>
            </a:pPr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D4C9F032-4ECC-4AAB-8675-9F302173E83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12552362" y="4697414"/>
            <a:ext cx="10296526" cy="6589712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9028C4A1-F403-4EAC-8EED-FBFE80BB89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163D09-8DF3-49C0-BDB1-54361381DEF0}" type="datetime1">
              <a:rPr lang="cs-CZ" smtClean="0"/>
              <a:t>10.12.2025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3300393A-E9EA-42A0-9D70-D9B4F497E2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CE3D40C4-5731-4696-B1ED-1F111829E7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A5941-499E-4948-A421-DD6D61E710B4}" type="slidenum">
              <a:rPr lang="cs-CZ" smtClean="0"/>
              <a:t>‹#›</a:t>
            </a:fld>
            <a:endParaRPr lang="cs-CZ"/>
          </a:p>
        </p:txBody>
      </p:sp>
      <p:sp>
        <p:nvSpPr>
          <p:cNvPr id="10" name="Nadpis 9">
            <a:extLst>
              <a:ext uri="{FF2B5EF4-FFF2-40B4-BE49-F238E27FC236}">
                <a16:creationId xmlns:a16="http://schemas.microsoft.com/office/drawing/2014/main" id="{699E1DFC-A754-43C0-A7D8-03C10C5B37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</p:spTree>
    <p:extLst>
      <p:ext uri="{BB962C8B-B14F-4D97-AF65-F5344CB8AC3E}">
        <p14:creationId xmlns:p14="http://schemas.microsoft.com/office/powerpoint/2010/main" val="31543379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7453" userDrawn="1">
          <p15:clr>
            <a:srgbClr val="FBAE40"/>
          </p15:clr>
        </p15:guide>
        <p15:guide id="3" pos="7907" userDrawn="1">
          <p15:clr>
            <a:srgbClr val="FBAE40"/>
          </p15:clr>
        </p15:guide>
        <p15:guide id="4" orient="horz" pos="601" userDrawn="1">
          <p15:clr>
            <a:srgbClr val="FBAE40"/>
          </p15:clr>
        </p15:guide>
        <p15:guide id="5" orient="horz" pos="1712" userDrawn="1">
          <p15:clr>
            <a:srgbClr val="FBAE40"/>
          </p15:clr>
        </p15:guide>
        <p15:guide id="6" orient="horz" pos="1893" userDrawn="1">
          <p15:clr>
            <a:srgbClr val="FBAE40"/>
          </p15:clr>
        </p15:guide>
        <p15:guide id="7" orient="horz" pos="7110" userDrawn="1">
          <p15:clr>
            <a:srgbClr val="FBAE40"/>
          </p15:clr>
        </p15:guide>
        <p15:guide id="8" orient="horz" pos="2710" userDrawn="1">
          <p15:clr>
            <a:srgbClr val="FBAE40"/>
          </p15:clr>
        </p15:guide>
        <p15:guide id="9" pos="14393" userDrawn="1">
          <p15:clr>
            <a:srgbClr val="FBAE40"/>
          </p15:clr>
        </p15:guide>
        <p15:guide id="10" orient="horz" pos="2959" userDrawn="1">
          <p15:clr>
            <a:srgbClr val="FBAE40"/>
          </p15:clr>
        </p15:guide>
        <p15:guide id="11" pos="967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3EB520F-AF9A-431C-87AD-C3B3F44B4F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ED685953-6570-4429-8A8A-07214AEF04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E8AD7-978E-4154-A651-1DD0946BAB22}" type="datetime1">
              <a:rPr lang="cs-CZ" smtClean="0"/>
              <a:t>10.12.2025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8F004079-BC42-42EB-9C20-A8FE250258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332FEF0E-82D8-4B51-9BCE-E6AD9F83E6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A5941-499E-4948-A421-DD6D61E710B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719184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680" userDrawn="1">
          <p15:clr>
            <a:srgbClr val="FBAE40"/>
          </p15:clr>
        </p15:guide>
        <p15:guide id="2" pos="967" userDrawn="1">
          <p15:clr>
            <a:srgbClr val="FBAE40"/>
          </p15:clr>
        </p15:guide>
        <p15:guide id="3" pos="14393" userDrawn="1">
          <p15:clr>
            <a:srgbClr val="FBAE40"/>
          </p15:clr>
        </p15:guide>
        <p15:guide id="4" orient="horz" pos="4320" userDrawn="1">
          <p15:clr>
            <a:srgbClr val="FBAE40"/>
          </p15:clr>
        </p15:guide>
        <p15:guide id="5" orient="horz" pos="1712" userDrawn="1">
          <p15:clr>
            <a:srgbClr val="FBAE40"/>
          </p15:clr>
        </p15:guide>
        <p15:guide id="6" orient="horz" pos="601" userDrawn="1">
          <p15:clr>
            <a:srgbClr val="FBAE40"/>
          </p15:clr>
        </p15:guide>
        <p15:guide id="7" orient="horz" pos="1893" userDrawn="1">
          <p15:clr>
            <a:srgbClr val="FBAE40"/>
          </p15:clr>
        </p15:guide>
        <p15:guide id="8" orient="horz" pos="1961" userDrawn="1">
          <p15:clr>
            <a:srgbClr val="FBAE40"/>
          </p15:clr>
        </p15:guide>
        <p15:guide id="9" orient="horz" pos="7110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ED685953-6570-4429-8A8A-07214AEF04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E8AD7-978E-4154-A651-1DD0946BAB22}" type="datetime1">
              <a:rPr lang="cs-CZ" smtClean="0"/>
              <a:t>10.12.2025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8F004079-BC42-42EB-9C20-A8FE250258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332FEF0E-82D8-4B51-9BCE-E6AD9F83E6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A5941-499E-4948-A421-DD6D61E710B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360933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680" userDrawn="1">
          <p15:clr>
            <a:srgbClr val="FBAE40"/>
          </p15:clr>
        </p15:guide>
        <p15:guide id="2" pos="967" userDrawn="1">
          <p15:clr>
            <a:srgbClr val="FBAE40"/>
          </p15:clr>
        </p15:guide>
        <p15:guide id="3" pos="14393" userDrawn="1">
          <p15:clr>
            <a:srgbClr val="FBAE40"/>
          </p15:clr>
        </p15:guide>
        <p15:guide id="4" orient="horz" pos="4320" userDrawn="1">
          <p15:clr>
            <a:srgbClr val="FBAE40"/>
          </p15:clr>
        </p15:guide>
        <p15:guide id="5" orient="horz" pos="1712" userDrawn="1">
          <p15:clr>
            <a:srgbClr val="FBAE40"/>
          </p15:clr>
        </p15:guide>
        <p15:guide id="6" orient="horz" pos="601" userDrawn="1">
          <p15:clr>
            <a:srgbClr val="FBAE40"/>
          </p15:clr>
        </p15:guide>
        <p15:guide id="7" orient="horz" pos="1893" userDrawn="1">
          <p15:clr>
            <a:srgbClr val="FBAE40"/>
          </p15:clr>
        </p15:guide>
        <p15:guide id="8" orient="horz" pos="1961" userDrawn="1">
          <p15:clr>
            <a:srgbClr val="FBAE40"/>
          </p15:clr>
        </p15:guide>
        <p15:guide id="9" orient="horz" pos="7110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ávěrečný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délník bílé překrytí">
            <a:extLst>
              <a:ext uri="{FF2B5EF4-FFF2-40B4-BE49-F238E27FC236}">
                <a16:creationId xmlns:a16="http://schemas.microsoft.com/office/drawing/2014/main" id="{EEBFC092-0434-457E-AE64-753C2C2ECEA6}"/>
              </a:ext>
            </a:extLst>
          </p:cNvPr>
          <p:cNvSpPr/>
          <p:nvPr userDrawn="1"/>
        </p:nvSpPr>
        <p:spPr>
          <a:xfrm>
            <a:off x="0" y="-1"/>
            <a:ext cx="24384000" cy="13716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noProof="0"/>
          </a:p>
        </p:txBody>
      </p:sp>
      <p:pic>
        <p:nvPicPr>
          <p:cNvPr id="5" name="Závěrečná grafika rgb SVG">
            <a:extLst>
              <a:ext uri="{FF2B5EF4-FFF2-40B4-BE49-F238E27FC236}">
                <a16:creationId xmlns:a16="http://schemas.microsoft.com/office/drawing/2014/main" id="{C2AB9437-95AA-48C3-96DA-694675DB9AC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17" b="34597"/>
          <a:stretch/>
        </p:blipFill>
        <p:spPr>
          <a:xfrm>
            <a:off x="13514458" y="0"/>
            <a:ext cx="10869542" cy="13716002"/>
          </a:xfrm>
          <a:prstGeom prst="rect">
            <a:avLst/>
          </a:prstGeom>
        </p:spPr>
      </p:pic>
      <p:sp>
        <p:nvSpPr>
          <p:cNvPr id="21" name="www.czechinvest.org">
            <a:extLst>
              <a:ext uri="{FF2B5EF4-FFF2-40B4-BE49-F238E27FC236}">
                <a16:creationId xmlns:a16="http://schemas.microsoft.com/office/drawing/2014/main" id="{938D2D4F-3E24-49D1-A694-8447AE93B094}"/>
              </a:ext>
            </a:extLst>
          </p:cNvPr>
          <p:cNvSpPr txBox="1"/>
          <p:nvPr userDrawn="1"/>
        </p:nvSpPr>
        <p:spPr>
          <a:xfrm>
            <a:off x="1535113" y="12258675"/>
            <a:ext cx="7019924" cy="684000"/>
          </a:xfrm>
          <a:prstGeom prst="rect">
            <a:avLst/>
          </a:prstGeom>
          <a:noFill/>
        </p:spPr>
        <p:txBody>
          <a:bodyPr wrap="square" lIns="0" tIns="0" rIns="0" bIns="180000" rtlCol="0" anchor="ctr" anchorCtr="0">
            <a:noAutofit/>
          </a:bodyPr>
          <a:lstStyle/>
          <a:p>
            <a:r>
              <a:rPr lang="cs-CZ" b="1" noProof="0" dirty="0">
                <a:solidFill>
                  <a:schemeClr val="bg2"/>
                </a:solidFill>
              </a:rPr>
              <a:t>www.czechinvest.org</a:t>
            </a:r>
          </a:p>
        </p:txBody>
      </p:sp>
      <p:sp>
        <p:nvSpPr>
          <p:cNvPr id="25" name="Obdélník aktivní www">
            <a:hlinkClick r:id="rId4"/>
            <a:extLst>
              <a:ext uri="{FF2B5EF4-FFF2-40B4-BE49-F238E27FC236}">
                <a16:creationId xmlns:a16="http://schemas.microsoft.com/office/drawing/2014/main" id="{CA7E9777-CD9A-49E4-AB2D-BDBEA3971FA8}"/>
              </a:ext>
            </a:extLst>
          </p:cNvPr>
          <p:cNvSpPr/>
          <p:nvPr userDrawn="1"/>
        </p:nvSpPr>
        <p:spPr>
          <a:xfrm>
            <a:off x="1533600" y="12258674"/>
            <a:ext cx="5598468" cy="6127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4" name="Logo CzechInvest rgb SVG">
            <a:extLst>
              <a:ext uri="{FF2B5EF4-FFF2-40B4-BE49-F238E27FC236}">
                <a16:creationId xmlns:a16="http://schemas.microsoft.com/office/drawing/2014/main" id="{D45A4EFA-5C18-47DD-A581-748684AB647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535113" y="1025524"/>
            <a:ext cx="4808482" cy="1260475"/>
          </a:xfrm>
          <a:prstGeom prst="rect">
            <a:avLst/>
          </a:prstGeom>
        </p:spPr>
      </p:pic>
      <p:sp>
        <p:nvSpPr>
          <p:cNvPr id="3" name="Podnadpis 2">
            <a:extLst>
              <a:ext uri="{FF2B5EF4-FFF2-40B4-BE49-F238E27FC236}">
                <a16:creationId xmlns:a16="http://schemas.microsoft.com/office/drawing/2014/main" id="{3F5D115C-BBC8-4160-9DC4-8659E125663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35113" y="7686675"/>
            <a:ext cx="13177837" cy="539750"/>
          </a:xfrm>
        </p:spPr>
        <p:txBody>
          <a:bodyPr anchor="t" anchorCtr="0">
            <a:noAutofit/>
          </a:bodyPr>
          <a:lstStyle>
            <a:lvl1pPr marL="0" indent="0" algn="l">
              <a:lnSpc>
                <a:spcPct val="95000"/>
              </a:lnSpc>
              <a:spcBef>
                <a:spcPts val="0"/>
              </a:spcBef>
              <a:buNone/>
              <a:defRPr sz="3600" b="1">
                <a:solidFill>
                  <a:schemeClr val="bg2"/>
                </a:solidFill>
              </a:defRPr>
            </a:lvl1pPr>
            <a:lvl2pPr marL="914400" indent="0" algn="ctr">
              <a:buNone/>
              <a:defRPr sz="4000"/>
            </a:lvl2pPr>
            <a:lvl3pPr marL="1828800" indent="0" algn="ctr">
              <a:buNone/>
              <a:defRPr sz="3600"/>
            </a:lvl3pPr>
            <a:lvl4pPr marL="2743200" indent="0" algn="ctr">
              <a:buNone/>
              <a:defRPr sz="3200"/>
            </a:lvl4pPr>
            <a:lvl5pPr marL="3657600" indent="0" algn="ctr">
              <a:buNone/>
              <a:defRPr sz="3200"/>
            </a:lvl5pPr>
            <a:lvl6pPr marL="4572000" indent="0" algn="ctr">
              <a:buNone/>
              <a:defRPr sz="3200"/>
            </a:lvl6pPr>
            <a:lvl7pPr marL="5486400" indent="0" algn="ctr">
              <a:buNone/>
              <a:defRPr sz="3200"/>
            </a:lvl7pPr>
            <a:lvl8pPr marL="6400800" indent="0" algn="ctr">
              <a:buNone/>
              <a:defRPr sz="3200"/>
            </a:lvl8pPr>
            <a:lvl9pPr marL="7315200" indent="0" algn="ctr">
              <a:buNone/>
              <a:defRPr sz="3200"/>
            </a:lvl9pPr>
          </a:lstStyle>
          <a:p>
            <a:r>
              <a:rPr lang="cs-CZ" noProof="0" dirty="0"/>
              <a:t>Jméno Příjmení</a:t>
            </a: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98DA26A6-16AB-4AE8-96C8-BE1EB067B5F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35113" y="3005139"/>
            <a:ext cx="13177837" cy="3852862"/>
          </a:xfrm>
        </p:spPr>
        <p:txBody>
          <a:bodyPr tIns="972000" anchor="ctr" anchorCtr="0">
            <a:noAutofit/>
          </a:bodyPr>
          <a:lstStyle>
            <a:lvl1pPr algn="l">
              <a:lnSpc>
                <a:spcPct val="95000"/>
              </a:lnSpc>
              <a:defRPr sz="7200"/>
            </a:lvl1pPr>
          </a:lstStyle>
          <a:p>
            <a:r>
              <a:rPr lang="cs-CZ" noProof="0" dirty="0"/>
              <a:t>Děkuji za pozornost!</a:t>
            </a:r>
          </a:p>
        </p:txBody>
      </p:sp>
      <p:cxnSp>
        <p:nvCxnSpPr>
          <p:cNvPr id="19" name="Zápatí úč. Y 35,28 cm" hidden="1">
            <a:extLst>
              <a:ext uri="{FF2B5EF4-FFF2-40B4-BE49-F238E27FC236}">
                <a16:creationId xmlns:a16="http://schemas.microsoft.com/office/drawing/2014/main" id="{87B4C349-1911-462E-88E7-4BFDFC7D1E6D}"/>
              </a:ext>
            </a:extLst>
          </p:cNvPr>
          <p:cNvCxnSpPr/>
          <p:nvPr userDrawn="1"/>
        </p:nvCxnSpPr>
        <p:spPr>
          <a:xfrm>
            <a:off x="0" y="12700800"/>
            <a:ext cx="24284539" cy="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Adresa zleva (-6,6)" hidden="1">
            <a:extLst>
              <a:ext uri="{FF2B5EF4-FFF2-40B4-BE49-F238E27FC236}">
                <a16:creationId xmlns:a16="http://schemas.microsoft.com/office/drawing/2014/main" id="{6D401FBD-7F30-461E-A09F-8D99479F97C8}"/>
              </a:ext>
            </a:extLst>
          </p:cNvPr>
          <p:cNvCxnSpPr/>
          <p:nvPr userDrawn="1"/>
        </p:nvCxnSpPr>
        <p:spPr>
          <a:xfrm>
            <a:off x="9810752" y="0"/>
            <a:ext cx="0" cy="1371600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Zástupná funkce">
            <a:extLst>
              <a:ext uri="{FF2B5EF4-FFF2-40B4-BE49-F238E27FC236}">
                <a16:creationId xmlns:a16="http://schemas.microsoft.com/office/drawing/2014/main" id="{1D4BD8EC-B207-4C14-971B-E7BA50422E4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35112" y="8306177"/>
            <a:ext cx="13177837" cy="388561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defRPr sz="2400">
                <a:solidFill>
                  <a:schemeClr val="bg2"/>
                </a:solidFill>
              </a:defRPr>
            </a:lvl1pPr>
            <a:lvl2pPr>
              <a:spcBef>
                <a:spcPts val="0"/>
              </a:spcBef>
              <a:defRPr sz="2400"/>
            </a:lvl2pPr>
            <a:lvl3pPr>
              <a:spcBef>
                <a:spcPts val="0"/>
              </a:spcBef>
              <a:defRPr sz="2400"/>
            </a:lvl3pPr>
            <a:lvl4pPr>
              <a:spcBef>
                <a:spcPts val="0"/>
              </a:spcBef>
              <a:defRPr sz="2400"/>
            </a:lvl4pPr>
            <a:lvl5pPr>
              <a:spcBef>
                <a:spcPts val="0"/>
              </a:spcBef>
              <a:defRPr sz="2400"/>
            </a:lvl5pPr>
          </a:lstStyle>
          <a:p>
            <a:pPr lvl="0"/>
            <a:r>
              <a:rPr lang="cs-CZ" dirty="0"/>
              <a:t>Funkce</a:t>
            </a:r>
          </a:p>
        </p:txBody>
      </p:sp>
      <p:sp>
        <p:nvSpPr>
          <p:cNvPr id="22" name="Zástupný telefon a email">
            <a:extLst>
              <a:ext uri="{FF2B5EF4-FFF2-40B4-BE49-F238E27FC236}">
                <a16:creationId xmlns:a16="http://schemas.microsoft.com/office/drawing/2014/main" id="{6F0AAA33-B514-4B33-83B0-DE83FE407F9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535111" y="9055099"/>
            <a:ext cx="13177837" cy="2232025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defRPr sz="2400">
                <a:solidFill>
                  <a:schemeClr val="tx1"/>
                </a:solidFill>
              </a:defRPr>
            </a:lvl1pPr>
            <a:lvl2pPr>
              <a:spcBef>
                <a:spcPts val="0"/>
              </a:spcBef>
              <a:defRPr sz="2400"/>
            </a:lvl2pPr>
            <a:lvl3pPr>
              <a:spcBef>
                <a:spcPts val="0"/>
              </a:spcBef>
              <a:defRPr sz="2400"/>
            </a:lvl3pPr>
            <a:lvl4pPr>
              <a:spcBef>
                <a:spcPts val="0"/>
              </a:spcBef>
              <a:defRPr sz="2400"/>
            </a:lvl4pPr>
            <a:lvl5pPr>
              <a:spcBef>
                <a:spcPts val="0"/>
              </a:spcBef>
              <a:defRPr sz="2400"/>
            </a:lvl5pPr>
          </a:lstStyle>
          <a:p>
            <a:pPr lvl="0"/>
            <a:r>
              <a:rPr lang="cs-CZ" dirty="0"/>
              <a:t>+420 000 000 000</a:t>
            </a:r>
            <a:br>
              <a:rPr lang="cs-CZ" dirty="0"/>
            </a:br>
            <a:r>
              <a:rPr lang="cs-CZ" dirty="0"/>
              <a:t>jmeno.prijmeni@czechinvest.org</a:t>
            </a:r>
          </a:p>
        </p:txBody>
      </p:sp>
      <p:sp>
        <p:nvSpPr>
          <p:cNvPr id="23" name="Adresa">
            <a:extLst>
              <a:ext uri="{FF2B5EF4-FFF2-40B4-BE49-F238E27FC236}">
                <a16:creationId xmlns:a16="http://schemas.microsoft.com/office/drawing/2014/main" id="{EEF52FB9-901E-451C-B0B6-C6175D39F2B5}"/>
              </a:ext>
            </a:extLst>
          </p:cNvPr>
          <p:cNvSpPr txBox="1"/>
          <p:nvPr userDrawn="1"/>
        </p:nvSpPr>
        <p:spPr>
          <a:xfrm>
            <a:off x="9815513" y="12140512"/>
            <a:ext cx="7019924" cy="684000"/>
          </a:xfrm>
          <a:prstGeom prst="rect">
            <a:avLst/>
          </a:prstGeom>
          <a:noFill/>
        </p:spPr>
        <p:txBody>
          <a:bodyPr wrap="square" lIns="0" tIns="0" rIns="0" bIns="108000" rtlCol="0" anchor="t" anchorCtr="0">
            <a:noAutofit/>
          </a:bodyPr>
          <a:lstStyle/>
          <a:p>
            <a:r>
              <a:rPr lang="cs-CZ" sz="2000" b="0" noProof="0" dirty="0">
                <a:solidFill>
                  <a:schemeClr val="bg2"/>
                </a:solidFill>
              </a:rPr>
              <a:t>Agentura pro podporu podnikání a investic</a:t>
            </a:r>
          </a:p>
          <a:p>
            <a:r>
              <a:rPr lang="cs-CZ" sz="2000" b="0" noProof="0" dirty="0">
                <a:solidFill>
                  <a:schemeClr val="bg2"/>
                </a:solidFill>
              </a:rPr>
              <a:t>Štěpánská 15, 120 00 Praha 2, Česká republika</a:t>
            </a:r>
          </a:p>
        </p:txBody>
      </p:sp>
    </p:spTree>
    <p:extLst>
      <p:ext uri="{BB962C8B-B14F-4D97-AF65-F5344CB8AC3E}">
        <p14:creationId xmlns:p14="http://schemas.microsoft.com/office/powerpoint/2010/main" val="24583860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46" userDrawn="1">
          <p15:clr>
            <a:srgbClr val="FBAE40"/>
          </p15:clr>
        </p15:guide>
        <p15:guide id="2" orient="horz" pos="1440" userDrawn="1">
          <p15:clr>
            <a:srgbClr val="FBAE40"/>
          </p15:clr>
        </p15:guide>
        <p15:guide id="3" orient="horz" pos="4320" userDrawn="1">
          <p15:clr>
            <a:srgbClr val="FBAE40"/>
          </p15:clr>
        </p15:guide>
        <p15:guide id="4" orient="horz" pos="7110" userDrawn="1">
          <p15:clr>
            <a:srgbClr val="FBAE40"/>
          </p15:clr>
        </p15:guide>
        <p15:guide id="5" pos="9268" userDrawn="1">
          <p15:clr>
            <a:srgbClr val="FBAE40"/>
          </p15:clr>
        </p15:guide>
        <p15:guide id="6" orient="horz" pos="4842" userDrawn="1">
          <p15:clr>
            <a:srgbClr val="FBAE40"/>
          </p15:clr>
        </p15:guide>
        <p15:guide id="7" orient="horz" pos="1893" userDrawn="1">
          <p15:clr>
            <a:srgbClr val="FBAE40"/>
          </p15:clr>
        </p15:guide>
        <p15:guide id="9" pos="967" userDrawn="1">
          <p15:clr>
            <a:srgbClr val="FBAE40"/>
          </p15:clr>
        </p15:guide>
        <p15:guide id="10" orient="horz" pos="5182" userDrawn="1">
          <p15:clr>
            <a:srgbClr val="FBAE40"/>
          </p15:clr>
        </p15:guide>
        <p15:guide id="11" orient="horz" pos="5227" userDrawn="1">
          <p15:clr>
            <a:srgbClr val="FBAE40"/>
          </p15:clr>
        </p15:guide>
        <p15:guide id="12" orient="horz" pos="5477" userDrawn="1">
          <p15:clr>
            <a:srgbClr val="FBAE40"/>
          </p15:clr>
        </p15:guide>
        <p15:guide id="13" orient="horz" pos="5703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I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noProof="0" dirty="0"/>
              <a:t>Title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 noProof="0" dirty="0"/>
              <a:t>First level text</a:t>
            </a:r>
          </a:p>
          <a:p>
            <a:pPr lvl="1"/>
            <a:r>
              <a:rPr lang="en-US" noProof="0" dirty="0"/>
              <a:t>Second level text</a:t>
            </a:r>
          </a:p>
          <a:p>
            <a:pPr lvl="2"/>
            <a:r>
              <a:rPr lang="en-US" noProof="0" dirty="0"/>
              <a:t>Third level text</a:t>
            </a:r>
          </a:p>
          <a:p>
            <a:pPr lvl="3"/>
            <a:r>
              <a:rPr lang="en-US" noProof="0" dirty="0"/>
              <a:t>Fourth level text</a:t>
            </a:r>
          </a:p>
          <a:p>
            <a:pPr lvl="4"/>
            <a:r>
              <a:rPr lang="en-US" noProof="0" dirty="0"/>
              <a:t>Fifth level text</a:t>
            </a:r>
          </a:p>
        </p:txBody>
      </p:sp>
      <p:sp>
        <p:nvSpPr>
          <p:cNvPr id="8" name="Zástupný symbol pro text 7"/>
          <p:cNvSpPr>
            <a:spLocks noGrp="1"/>
          </p:cNvSpPr>
          <p:nvPr>
            <p:ph type="body" sz="quarter" idx="13" hasCustomPrompt="1"/>
          </p:nvPr>
        </p:nvSpPr>
        <p:spPr>
          <a:xfrm>
            <a:off x="2037598" y="1382090"/>
            <a:ext cx="21528000" cy="61200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6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noProof="0" dirty="0"/>
              <a:t>Subtitle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CC1EF464-FD3D-49D7-8E95-DF01E0AEF0D2}" type="datetime1">
              <a:rPr lang="en-US" noProof="0" smtClean="0"/>
              <a:pPr/>
              <a:t>12/10/2025</a:t>
            </a:fld>
            <a:endParaRPr lang="en-US" noProof="0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B92AD295-A941-4BF4-A6ED-279D616825A2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9" name="Zástupný symbol pro text 7"/>
          <p:cNvSpPr>
            <a:spLocks noGrp="1"/>
          </p:cNvSpPr>
          <p:nvPr>
            <p:ph type="body" sz="quarter" idx="17" hasCustomPrompt="1"/>
          </p:nvPr>
        </p:nvSpPr>
        <p:spPr>
          <a:xfrm>
            <a:off x="2038351" y="10868264"/>
            <a:ext cx="21529674" cy="813600"/>
          </a:xfrm>
        </p:spPr>
        <p:txBody>
          <a:bodyPr anchor="b" anchorCtr="0">
            <a:normAutofit/>
          </a:bodyPr>
          <a:lstStyle>
            <a:lvl1pPr marL="0" indent="0" algn="r">
              <a:lnSpc>
                <a:spcPct val="130000"/>
              </a:lnSpc>
              <a:spcBef>
                <a:spcPts val="0"/>
              </a:spcBef>
              <a:buNone/>
              <a:defRPr sz="20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US" noProof="0" dirty="0"/>
              <a:t>Source</a:t>
            </a:r>
            <a:br>
              <a:rPr lang="en-US" noProof="0" dirty="0"/>
            </a:br>
            <a:r>
              <a:rPr lang="en-US" noProof="0" dirty="0"/>
              <a:t>Note</a:t>
            </a:r>
          </a:p>
        </p:txBody>
      </p:sp>
    </p:spTree>
    <p:extLst>
      <p:ext uri="{BB962C8B-B14F-4D97-AF65-F5344CB8AC3E}">
        <p14:creationId xmlns:p14="http://schemas.microsoft.com/office/powerpoint/2010/main" val="263085743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I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dirty="0"/>
              <a:t>Nadpis</a:t>
            </a:r>
            <a:endParaRPr lang="en-GB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AD295-A941-4BF4-A6ED-279D616825A2}" type="slidenum">
              <a:rPr lang="en-GB" smtClean="0"/>
              <a:t>‹#›</a:t>
            </a:fld>
            <a:endParaRPr lang="en-GB"/>
          </a:p>
        </p:txBody>
      </p:sp>
      <p:sp>
        <p:nvSpPr>
          <p:cNvPr id="6" name="Zástupný symbol pro text 7"/>
          <p:cNvSpPr>
            <a:spLocks noGrp="1"/>
          </p:cNvSpPr>
          <p:nvPr>
            <p:ph type="body" sz="quarter" idx="13" hasCustomPrompt="1"/>
          </p:nvPr>
        </p:nvSpPr>
        <p:spPr>
          <a:xfrm>
            <a:off x="2037598" y="1382090"/>
            <a:ext cx="21528000" cy="61200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600">
                <a:solidFill>
                  <a:schemeClr val="bg2"/>
                </a:solidFill>
              </a:defRPr>
            </a:lvl1pPr>
          </a:lstStyle>
          <a:p>
            <a:pPr lvl="0"/>
            <a:r>
              <a:rPr lang="cs-CZ" dirty="0"/>
              <a:t>Podnadpis</a:t>
            </a:r>
          </a:p>
        </p:txBody>
      </p:sp>
      <p:sp>
        <p:nvSpPr>
          <p:cNvPr id="7" name="Zástupný symbol pro text 7"/>
          <p:cNvSpPr>
            <a:spLocks noGrp="1"/>
          </p:cNvSpPr>
          <p:nvPr>
            <p:ph type="body" sz="quarter" idx="17" hasCustomPrompt="1"/>
          </p:nvPr>
        </p:nvSpPr>
        <p:spPr>
          <a:xfrm>
            <a:off x="2038351" y="10868264"/>
            <a:ext cx="21527246" cy="813600"/>
          </a:xfrm>
        </p:spPr>
        <p:txBody>
          <a:bodyPr anchor="b" anchorCtr="0">
            <a:normAutofit/>
          </a:bodyPr>
          <a:lstStyle>
            <a:lvl1pPr marL="0" indent="0" algn="r">
              <a:lnSpc>
                <a:spcPct val="130000"/>
              </a:lnSpc>
              <a:spcBef>
                <a:spcPts val="0"/>
              </a:spcBef>
              <a:buNone/>
              <a:defRPr sz="2000" b="0">
                <a:solidFill>
                  <a:schemeClr val="bg2"/>
                </a:solidFill>
              </a:defRPr>
            </a:lvl1pPr>
          </a:lstStyle>
          <a:p>
            <a:pPr lvl="0"/>
            <a:r>
              <a:rPr lang="cs-CZ" dirty="0"/>
              <a:t>Zdroj</a:t>
            </a:r>
            <a:br>
              <a:rPr lang="cs-CZ" dirty="0"/>
            </a:br>
            <a:r>
              <a:rPr lang="cs-CZ" dirty="0"/>
              <a:t>Poznámka</a:t>
            </a:r>
          </a:p>
        </p:txBody>
      </p:sp>
    </p:spTree>
    <p:extLst>
      <p:ext uri="{BB962C8B-B14F-4D97-AF65-F5344CB8AC3E}">
        <p14:creationId xmlns:p14="http://schemas.microsoft.com/office/powerpoint/2010/main" val="9353963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Úvodní snímek s obráz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délník bílé překrytí">
            <a:extLst>
              <a:ext uri="{FF2B5EF4-FFF2-40B4-BE49-F238E27FC236}">
                <a16:creationId xmlns:a16="http://schemas.microsoft.com/office/drawing/2014/main" id="{EEBFC092-0434-457E-AE64-753C2C2ECEA6}"/>
              </a:ext>
            </a:extLst>
          </p:cNvPr>
          <p:cNvSpPr/>
          <p:nvPr userDrawn="1"/>
        </p:nvSpPr>
        <p:spPr>
          <a:xfrm>
            <a:off x="0" y="-1"/>
            <a:ext cx="24384000" cy="13716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noProof="0"/>
          </a:p>
        </p:txBody>
      </p:sp>
      <p:sp>
        <p:nvSpPr>
          <p:cNvPr id="26" name="Zástupný symbol obrázku 25">
            <a:extLst>
              <a:ext uri="{FF2B5EF4-FFF2-40B4-BE49-F238E27FC236}">
                <a16:creationId xmlns:a16="http://schemas.microsoft.com/office/drawing/2014/main" id="{7C971DE3-BDEE-4389-AF2A-B2C96D80C46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267700" y="0"/>
            <a:ext cx="16116300" cy="13716000"/>
          </a:xfrm>
          <a:solidFill>
            <a:srgbClr val="F0F0F0"/>
          </a:solidFill>
        </p:spPr>
        <p:txBody>
          <a:bodyPr/>
          <a:lstStyle>
            <a:lvl1pPr algn="ctr">
              <a:defRPr/>
            </a:lvl1pPr>
          </a:lstStyle>
          <a:p>
            <a:r>
              <a:rPr lang="cs-CZ"/>
              <a:t>Kliknutím na ikonu přidáte obrázek.</a:t>
            </a:r>
          </a:p>
        </p:txBody>
      </p:sp>
      <p:sp>
        <p:nvSpPr>
          <p:cNvPr id="24" name="Zástupný červený trojúhelník">
            <a:extLst>
              <a:ext uri="{FF2B5EF4-FFF2-40B4-BE49-F238E27FC236}">
                <a16:creationId xmlns:a16="http://schemas.microsoft.com/office/drawing/2014/main" id="{98FBDB3A-CBD3-474B-BB86-2098A7A33D8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 flipH="1">
            <a:off x="18637250" y="7995595"/>
            <a:ext cx="5746746" cy="5720405"/>
          </a:xfrm>
          <a:prstGeom prst="rtTriangle">
            <a:avLst/>
          </a:prstGeom>
          <a:solidFill>
            <a:schemeClr val="tx2"/>
          </a:solidFill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dirty="0"/>
              <a:t> </a:t>
            </a:r>
          </a:p>
        </p:txBody>
      </p:sp>
      <p:sp>
        <p:nvSpPr>
          <p:cNvPr id="23" name="Zástupný tm. modrý trojúhelník">
            <a:extLst>
              <a:ext uri="{FF2B5EF4-FFF2-40B4-BE49-F238E27FC236}">
                <a16:creationId xmlns:a16="http://schemas.microsoft.com/office/drawing/2014/main" id="{9AFB5EB4-A588-4E5F-84BA-CA471163980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 rot="5400000">
            <a:off x="22079244" y="7228040"/>
            <a:ext cx="3074397" cy="1535111"/>
          </a:xfrm>
          <a:prstGeom prst="triangle">
            <a:avLst/>
          </a:prstGeom>
          <a:solidFill>
            <a:srgbClr val="002E5F"/>
          </a:solidFill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dirty="0"/>
              <a:t> </a:t>
            </a:r>
          </a:p>
        </p:txBody>
      </p:sp>
      <p:sp>
        <p:nvSpPr>
          <p:cNvPr id="10" name="Zástupný modrý trojúhelník">
            <a:extLst>
              <a:ext uri="{FF2B5EF4-FFF2-40B4-BE49-F238E27FC236}">
                <a16:creationId xmlns:a16="http://schemas.microsoft.com/office/drawing/2014/main" id="{96560DCD-25DC-46CC-9290-686A4F645AD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 rot="16200000">
            <a:off x="22079248" y="5690842"/>
            <a:ext cx="3074397" cy="1535111"/>
          </a:xfrm>
          <a:prstGeom prst="triangle">
            <a:avLst/>
          </a:prstGeom>
          <a:solidFill>
            <a:schemeClr val="bg2"/>
          </a:solidFill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dirty="0"/>
              <a:t> </a:t>
            </a:r>
          </a:p>
        </p:txBody>
      </p:sp>
      <p:sp>
        <p:nvSpPr>
          <p:cNvPr id="30" name="Zástupný bílý trojúhelník 2">
            <a:extLst>
              <a:ext uri="{FF2B5EF4-FFF2-40B4-BE49-F238E27FC236}">
                <a16:creationId xmlns:a16="http://schemas.microsoft.com/office/drawing/2014/main" id="{17A0E5F3-EC79-44BF-A24C-3E88197A118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 rot="5400000" flipH="1">
            <a:off x="8295480" y="3374229"/>
            <a:ext cx="10313987" cy="10369551"/>
          </a:xfrm>
          <a:prstGeom prst="rtTriangle">
            <a:avLst/>
          </a:prstGeom>
          <a:solidFill>
            <a:schemeClr val="bg1"/>
          </a:solidFill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dirty="0"/>
              <a:t> </a:t>
            </a:r>
          </a:p>
        </p:txBody>
      </p:sp>
      <p:sp>
        <p:nvSpPr>
          <p:cNvPr id="29" name="Zástupný bílý trojúhelník 1">
            <a:extLst>
              <a:ext uri="{FF2B5EF4-FFF2-40B4-BE49-F238E27FC236}">
                <a16:creationId xmlns:a16="http://schemas.microsoft.com/office/drawing/2014/main" id="{4BB4C384-BF1F-4D9C-972C-DBE62F18E41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 rot="10800000" flipH="1">
            <a:off x="8267700" y="0"/>
            <a:ext cx="3419475" cy="3402013"/>
          </a:xfrm>
          <a:prstGeom prst="rtTriangle">
            <a:avLst/>
          </a:prstGeom>
          <a:solidFill>
            <a:schemeClr val="bg1"/>
          </a:solidFill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dirty="0"/>
              <a:t> </a:t>
            </a:r>
          </a:p>
        </p:txBody>
      </p:sp>
      <p:pic>
        <p:nvPicPr>
          <p:cNvPr id="14" name="Logo CzechInvest rgb SVG">
            <a:extLst>
              <a:ext uri="{FF2B5EF4-FFF2-40B4-BE49-F238E27FC236}">
                <a16:creationId xmlns:a16="http://schemas.microsoft.com/office/drawing/2014/main" id="{D45A4EFA-5C18-47DD-A581-748684AB647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35113" y="1025524"/>
            <a:ext cx="4808482" cy="1260475"/>
          </a:xfrm>
          <a:prstGeom prst="rect">
            <a:avLst/>
          </a:prstGeom>
        </p:spPr>
      </p:pic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CA68B4CB-23EA-4AAA-AD06-6CFBA82E89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535113" y="12258888"/>
            <a:ext cx="5508626" cy="684000"/>
          </a:xfrm>
        </p:spPr>
        <p:txBody>
          <a:bodyPr bIns="180000"/>
          <a:lstStyle>
            <a:lvl1pPr algn="l">
              <a:defRPr sz="3600" b="1"/>
            </a:lvl1pPr>
          </a:lstStyle>
          <a:p>
            <a:fld id="{B6FD495D-217F-4D20-BD0F-5E5658BAE61E}" type="datetime1">
              <a:rPr lang="cs-CZ" smtClean="0"/>
              <a:t>10.12.2025</a:t>
            </a:fld>
            <a:endParaRPr lang="cs-CZ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3F5D115C-BBC8-4160-9DC4-8659E125663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35113" y="3005138"/>
            <a:ext cx="13177837" cy="3384550"/>
          </a:xfrm>
        </p:spPr>
        <p:txBody>
          <a:bodyPr anchor="b" anchorCtr="0">
            <a:normAutofit/>
          </a:bodyPr>
          <a:lstStyle>
            <a:lvl1pPr marL="0" indent="0" algn="l">
              <a:lnSpc>
                <a:spcPct val="95000"/>
              </a:lnSpc>
              <a:spcBef>
                <a:spcPts val="0"/>
              </a:spcBef>
              <a:buNone/>
              <a:defRPr sz="3600" b="1">
                <a:solidFill>
                  <a:schemeClr val="bg2"/>
                </a:solidFill>
              </a:defRPr>
            </a:lvl1pPr>
            <a:lvl2pPr marL="914400" indent="0" algn="ctr">
              <a:buNone/>
              <a:defRPr sz="4000"/>
            </a:lvl2pPr>
            <a:lvl3pPr marL="1828800" indent="0" algn="ctr">
              <a:buNone/>
              <a:defRPr sz="3600"/>
            </a:lvl3pPr>
            <a:lvl4pPr marL="2743200" indent="0" algn="ctr">
              <a:buNone/>
              <a:defRPr sz="3200"/>
            </a:lvl4pPr>
            <a:lvl5pPr marL="3657600" indent="0" algn="ctr">
              <a:buNone/>
              <a:defRPr sz="3200"/>
            </a:lvl5pPr>
            <a:lvl6pPr marL="4572000" indent="0" algn="ctr">
              <a:buNone/>
              <a:defRPr sz="3200"/>
            </a:lvl6pPr>
            <a:lvl7pPr marL="5486400" indent="0" algn="ctr">
              <a:buNone/>
              <a:defRPr sz="3200"/>
            </a:lvl7pPr>
            <a:lvl8pPr marL="6400800" indent="0" algn="ctr">
              <a:buNone/>
              <a:defRPr sz="3200"/>
            </a:lvl8pPr>
            <a:lvl9pPr marL="7315200" indent="0" algn="ctr">
              <a:buNone/>
              <a:defRPr sz="3200"/>
            </a:lvl9pPr>
          </a:lstStyle>
          <a:p>
            <a:r>
              <a:rPr lang="cs-CZ" noProof="0" dirty="0"/>
              <a:t>Autor prezentace</a:t>
            </a: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98DA26A6-16AB-4AE8-96C8-BE1EB067B5F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35113" y="6786563"/>
            <a:ext cx="13177837" cy="5003800"/>
          </a:xfrm>
        </p:spPr>
        <p:txBody>
          <a:bodyPr anchor="t" anchorCtr="0">
            <a:normAutofit/>
          </a:bodyPr>
          <a:lstStyle>
            <a:lvl1pPr algn="l">
              <a:lnSpc>
                <a:spcPct val="95000"/>
              </a:lnSpc>
              <a:defRPr sz="8400"/>
            </a:lvl1pPr>
          </a:lstStyle>
          <a:p>
            <a:r>
              <a:rPr lang="cs-CZ" noProof="0" dirty="0"/>
              <a:t>Úvodní snímek</a:t>
            </a:r>
            <a:br>
              <a:rPr lang="cs-CZ" noProof="0" dirty="0"/>
            </a:br>
            <a:r>
              <a:rPr lang="cs-CZ" noProof="0" dirty="0"/>
              <a:t>doplněný obrázkem</a:t>
            </a:r>
          </a:p>
        </p:txBody>
      </p:sp>
      <p:cxnSp>
        <p:nvCxnSpPr>
          <p:cNvPr id="19" name="Zápatí úč. Y 35,28 cm" hidden="1">
            <a:extLst>
              <a:ext uri="{FF2B5EF4-FFF2-40B4-BE49-F238E27FC236}">
                <a16:creationId xmlns:a16="http://schemas.microsoft.com/office/drawing/2014/main" id="{87B4C349-1911-462E-88E7-4BFDFC7D1E6D}"/>
              </a:ext>
            </a:extLst>
          </p:cNvPr>
          <p:cNvCxnSpPr/>
          <p:nvPr userDrawn="1"/>
        </p:nvCxnSpPr>
        <p:spPr>
          <a:xfrm>
            <a:off x="0" y="12700800"/>
            <a:ext cx="24284539" cy="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WWW zleva X 19,58 (-14,3)" hidden="1">
            <a:extLst>
              <a:ext uri="{FF2B5EF4-FFF2-40B4-BE49-F238E27FC236}">
                <a16:creationId xmlns:a16="http://schemas.microsoft.com/office/drawing/2014/main" id="{6D401FBD-7F30-461E-A09F-8D99479F97C8}"/>
              </a:ext>
            </a:extLst>
          </p:cNvPr>
          <p:cNvCxnSpPr/>
          <p:nvPr userDrawn="1"/>
        </p:nvCxnSpPr>
        <p:spPr>
          <a:xfrm>
            <a:off x="7048800" y="0"/>
            <a:ext cx="0" cy="1371600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Modrý troj. zleva X 63,46 cm" hidden="1">
            <a:extLst>
              <a:ext uri="{FF2B5EF4-FFF2-40B4-BE49-F238E27FC236}">
                <a16:creationId xmlns:a16="http://schemas.microsoft.com/office/drawing/2014/main" id="{72B31EC1-6F80-4398-95E1-1E45FCEC9C8D}"/>
              </a:ext>
            </a:extLst>
          </p:cNvPr>
          <p:cNvCxnSpPr/>
          <p:nvPr userDrawn="1"/>
        </p:nvCxnSpPr>
        <p:spPr>
          <a:xfrm>
            <a:off x="22845600" y="0"/>
            <a:ext cx="0" cy="1371600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Červený troj. zleva X 51,82 cm (17,9)" hidden="1">
            <a:extLst>
              <a:ext uri="{FF2B5EF4-FFF2-40B4-BE49-F238E27FC236}">
                <a16:creationId xmlns:a16="http://schemas.microsoft.com/office/drawing/2014/main" id="{38B520AC-5E18-4117-B020-15F9FA507D5E}"/>
              </a:ext>
            </a:extLst>
          </p:cNvPr>
          <p:cNvCxnSpPr/>
          <p:nvPr userDrawn="1"/>
        </p:nvCxnSpPr>
        <p:spPr>
          <a:xfrm>
            <a:off x="18655200" y="0"/>
            <a:ext cx="0" cy="1371600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Modrý troj. shora Y 13,67 cm" hidden="1">
            <a:extLst>
              <a:ext uri="{FF2B5EF4-FFF2-40B4-BE49-F238E27FC236}">
                <a16:creationId xmlns:a16="http://schemas.microsoft.com/office/drawing/2014/main" id="{D771D7FF-5BFB-4F6C-96D3-1D80FB56E7E4}"/>
              </a:ext>
            </a:extLst>
          </p:cNvPr>
          <p:cNvCxnSpPr/>
          <p:nvPr userDrawn="1"/>
        </p:nvCxnSpPr>
        <p:spPr>
          <a:xfrm>
            <a:off x="0" y="4921200"/>
            <a:ext cx="24384000" cy="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Modrý troj. zdola Y 22,21 cm" hidden="1">
            <a:extLst>
              <a:ext uri="{FF2B5EF4-FFF2-40B4-BE49-F238E27FC236}">
                <a16:creationId xmlns:a16="http://schemas.microsoft.com/office/drawing/2014/main" id="{0CC3550E-D1BF-453A-A0AB-A42124EB3E1A}"/>
              </a:ext>
            </a:extLst>
          </p:cNvPr>
          <p:cNvCxnSpPr/>
          <p:nvPr userDrawn="1"/>
        </p:nvCxnSpPr>
        <p:spPr>
          <a:xfrm>
            <a:off x="0" y="7995600"/>
            <a:ext cx="24384000" cy="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Obrázek zleva X 22,99 (-10,9)" hidden="1">
            <a:extLst>
              <a:ext uri="{FF2B5EF4-FFF2-40B4-BE49-F238E27FC236}">
                <a16:creationId xmlns:a16="http://schemas.microsoft.com/office/drawing/2014/main" id="{C475AB10-7A62-406D-A9D4-E146A8406036}"/>
              </a:ext>
            </a:extLst>
          </p:cNvPr>
          <p:cNvCxnSpPr/>
          <p:nvPr userDrawn="1"/>
        </p:nvCxnSpPr>
        <p:spPr>
          <a:xfrm>
            <a:off x="8276400" y="0"/>
            <a:ext cx="0" cy="1371600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Bílý troj. zprava X 32,49 (-1,4)" hidden="1">
            <a:extLst>
              <a:ext uri="{FF2B5EF4-FFF2-40B4-BE49-F238E27FC236}">
                <a16:creationId xmlns:a16="http://schemas.microsoft.com/office/drawing/2014/main" id="{EC5679A0-F7FA-4681-BAE2-7382B84A08A4}"/>
              </a:ext>
            </a:extLst>
          </p:cNvPr>
          <p:cNvCxnSpPr/>
          <p:nvPr userDrawn="1"/>
        </p:nvCxnSpPr>
        <p:spPr>
          <a:xfrm>
            <a:off x="11696400" y="0"/>
            <a:ext cx="0" cy="1371600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Bílý troj. uprostřed Y 9,41 cm (9,6)" hidden="1">
            <a:extLst>
              <a:ext uri="{FF2B5EF4-FFF2-40B4-BE49-F238E27FC236}">
                <a16:creationId xmlns:a16="http://schemas.microsoft.com/office/drawing/2014/main" id="{E3C1FDBA-D89A-4ABE-951F-805B77146373}"/>
              </a:ext>
            </a:extLst>
          </p:cNvPr>
          <p:cNvCxnSpPr/>
          <p:nvPr userDrawn="1"/>
        </p:nvCxnSpPr>
        <p:spPr>
          <a:xfrm>
            <a:off x="0" y="3387600"/>
            <a:ext cx="24384000" cy="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Název 1. ř. úč. Y 21,43 cm" hidden="1">
            <a:extLst>
              <a:ext uri="{FF2B5EF4-FFF2-40B4-BE49-F238E27FC236}">
                <a16:creationId xmlns:a16="http://schemas.microsoft.com/office/drawing/2014/main" id="{207C4A10-BBFB-43F5-B4FA-A9AD618E9593}"/>
              </a:ext>
            </a:extLst>
          </p:cNvPr>
          <p:cNvCxnSpPr/>
          <p:nvPr userDrawn="1"/>
        </p:nvCxnSpPr>
        <p:spPr>
          <a:xfrm>
            <a:off x="0" y="7714800"/>
            <a:ext cx="24382800" cy="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021727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46" userDrawn="1">
          <p15:clr>
            <a:srgbClr val="FBAE40"/>
          </p15:clr>
        </p15:guide>
        <p15:guide id="2" orient="horz" pos="1440" userDrawn="1">
          <p15:clr>
            <a:srgbClr val="FBAE40"/>
          </p15:clr>
        </p15:guide>
        <p15:guide id="3" orient="horz" pos="4275" userDrawn="1">
          <p15:clr>
            <a:srgbClr val="FBAE40"/>
          </p15:clr>
        </p15:guide>
        <p15:guide id="4" orient="horz" pos="7427" userDrawn="1">
          <p15:clr>
            <a:srgbClr val="FBAE40"/>
          </p15:clr>
        </p15:guide>
        <p15:guide id="5" pos="9268" userDrawn="1">
          <p15:clr>
            <a:srgbClr val="FBAE40"/>
          </p15:clr>
        </p15:guide>
        <p15:guide id="6" orient="horz" pos="4025" userDrawn="1">
          <p15:clr>
            <a:srgbClr val="FBAE40"/>
          </p15:clr>
        </p15:guide>
        <p15:guide id="7" orient="horz" pos="1893" userDrawn="1">
          <p15:clr>
            <a:srgbClr val="FBAE40"/>
          </p15:clr>
        </p15:guide>
        <p15:guide id="9" pos="967" userDrawn="1">
          <p15:clr>
            <a:srgbClr val="FBAE40"/>
          </p15:clr>
        </p15:guide>
        <p15:guide id="10" pos="5208" userDrawn="1">
          <p15:clr>
            <a:srgbClr val="FBAE40"/>
          </p15:clr>
        </p15:guide>
        <p15:guide id="11" pos="7362" userDrawn="1">
          <p15:clr>
            <a:srgbClr val="FBAE40"/>
          </p15:clr>
        </p15:guide>
        <p15:guide id="12" orient="horz" pos="2143" userDrawn="1">
          <p15:clr>
            <a:srgbClr val="FBAE40"/>
          </p15:clr>
        </p15:guide>
        <p15:guide id="13" pos="4437" userDrawn="1">
          <p15:clr>
            <a:srgbClr val="FBAE40"/>
          </p15:clr>
        </p15:guide>
        <p15:guide id="14" pos="11740" userDrawn="1">
          <p15:clr>
            <a:srgbClr val="FBAE40"/>
          </p15:clr>
        </p15:guide>
        <p15:guide id="15" orient="horz" pos="7722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C0EC58F-4DE0-4DDE-8DDE-90CBAA1DEB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BDC77E7-C41F-4A3E-BB11-0A323640EF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31B475D-D24D-4E51-B4F0-581A1F063F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325AF-67BF-4759-B415-E15C51CE09EF}" type="datetime1">
              <a:rPr lang="cs-CZ" smtClean="0"/>
              <a:t>10.12.2025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81976D03-A82A-46FA-8041-6E26075555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C8C43AA-9379-4F8E-BEDB-62DC5E8299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A5941-499E-4948-A421-DD6D61E710B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06472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967" userDrawn="1">
          <p15:clr>
            <a:srgbClr val="FBAE40"/>
          </p15:clr>
        </p15:guide>
        <p15:guide id="3" pos="14393" userDrawn="1">
          <p15:clr>
            <a:srgbClr val="FBAE40"/>
          </p15:clr>
        </p15:guide>
        <p15:guide id="5" orient="horz" pos="1712" userDrawn="1">
          <p15:clr>
            <a:srgbClr val="FBAE40"/>
          </p15:clr>
        </p15:guide>
        <p15:guide id="6" orient="horz" pos="1893" userDrawn="1">
          <p15:clr>
            <a:srgbClr val="FBAE40"/>
          </p15:clr>
        </p15:guide>
        <p15:guide id="7" orient="horz" pos="711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25CEE3D-D19F-4791-8E61-57830A5197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D99CF61-6B1C-452C-950D-155803580C9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535113" y="3005138"/>
            <a:ext cx="10296525" cy="8281987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21DF9627-6314-48AF-B051-19C65A2842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52364" y="3005138"/>
            <a:ext cx="10296522" cy="8281987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28BE4540-D4FD-4C77-85FB-C506A15BBF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636F76-08C1-407D-93AD-CB652CEACB90}" type="datetime1">
              <a:rPr lang="cs-CZ" smtClean="0"/>
              <a:t>10.12.2025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37E3764A-4DEF-4D34-A431-F9FF2E21ED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17BF089A-A823-424B-ABB7-0B9AF4BF32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A5941-499E-4948-A421-DD6D61E710B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779884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453" userDrawn="1">
          <p15:clr>
            <a:srgbClr val="FBAE40"/>
          </p15:clr>
        </p15:guide>
        <p15:guide id="2" pos="7907" userDrawn="1">
          <p15:clr>
            <a:srgbClr val="FBAE40"/>
          </p15:clr>
        </p15:guide>
        <p15:guide id="3" pos="14393" userDrawn="1">
          <p15:clr>
            <a:srgbClr val="FBAE40"/>
          </p15:clr>
        </p15:guide>
        <p15:guide id="4" pos="967" userDrawn="1">
          <p15:clr>
            <a:srgbClr val="FBAE40"/>
          </p15:clr>
        </p15:guide>
        <p15:guide id="5" orient="horz" pos="601" userDrawn="1">
          <p15:clr>
            <a:srgbClr val="FBAE40"/>
          </p15:clr>
        </p15:guide>
        <p15:guide id="6" orient="horz" pos="1712" userDrawn="1">
          <p15:clr>
            <a:srgbClr val="FBAE40"/>
          </p15:clr>
        </p15:guide>
        <p15:guide id="7" orient="horz" pos="1893" userDrawn="1">
          <p15:clr>
            <a:srgbClr val="FBAE40"/>
          </p15:clr>
        </p15:guide>
        <p15:guide id="8" orient="horz" pos="711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va obsahy s dělící link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25CEE3D-D19F-4791-8E61-57830A5197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D99CF61-6B1C-452C-950D-155803580C9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535113" y="3005138"/>
            <a:ext cx="10296525" cy="8281987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21DF9627-6314-48AF-B051-19C65A2842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52364" y="3005138"/>
            <a:ext cx="10296522" cy="8281987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28BE4540-D4FD-4C77-85FB-C506A15BBF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486AB-25FD-4DB4-BB1E-BB607AC4800A}" type="datetime1">
              <a:rPr lang="cs-CZ" smtClean="0"/>
              <a:t>10.12.2025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37E3764A-4DEF-4D34-A431-F9FF2E21ED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17BF089A-A823-424B-ABB7-0B9AF4BF32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A5941-499E-4948-A421-DD6D61E710B4}" type="slidenum">
              <a:rPr lang="cs-CZ" smtClean="0"/>
              <a:t>‹#›</a:t>
            </a:fld>
            <a:endParaRPr lang="cs-CZ"/>
          </a:p>
        </p:txBody>
      </p:sp>
      <p:sp>
        <p:nvSpPr>
          <p:cNvPr id="9" name="Zástupná dělící linka">
            <a:extLst>
              <a:ext uri="{FF2B5EF4-FFF2-40B4-BE49-F238E27FC236}">
                <a16:creationId xmlns:a16="http://schemas.microsoft.com/office/drawing/2014/main" id="{54A38830-4724-41EA-AA3C-EACD74E0C05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174000" y="3005137"/>
            <a:ext cx="36000" cy="8283600"/>
          </a:xfrm>
          <a:solidFill>
            <a:srgbClr val="DADADA"/>
          </a:solidFill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00"/>
            </a:lvl1pPr>
            <a:lvl2pPr>
              <a:lnSpc>
                <a:spcPct val="100000"/>
              </a:lnSpc>
              <a:spcBef>
                <a:spcPts val="0"/>
              </a:spcBef>
              <a:defRPr sz="100"/>
            </a:lvl2pPr>
            <a:lvl3pPr>
              <a:lnSpc>
                <a:spcPct val="100000"/>
              </a:lnSpc>
              <a:spcBef>
                <a:spcPts val="0"/>
              </a:spcBef>
              <a:defRPr sz="100"/>
            </a:lvl3pPr>
            <a:lvl4pPr>
              <a:lnSpc>
                <a:spcPct val="100000"/>
              </a:lnSpc>
              <a:spcBef>
                <a:spcPts val="0"/>
              </a:spcBef>
              <a:defRPr sz="100"/>
            </a:lvl4pPr>
            <a:lvl5pPr>
              <a:lnSpc>
                <a:spcPct val="100000"/>
              </a:lnSpc>
              <a:spcBef>
                <a:spcPts val="0"/>
              </a:spcBef>
              <a:defRPr sz="100"/>
            </a:lvl5pPr>
          </a:lstStyle>
          <a:p>
            <a:pPr lvl="0"/>
            <a:r>
              <a:rPr lang="cs-CZ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159296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453" userDrawn="1">
          <p15:clr>
            <a:srgbClr val="FBAE40"/>
          </p15:clr>
        </p15:guide>
        <p15:guide id="2" pos="7907" userDrawn="1">
          <p15:clr>
            <a:srgbClr val="FBAE40"/>
          </p15:clr>
        </p15:guide>
        <p15:guide id="3" pos="14393" userDrawn="1">
          <p15:clr>
            <a:srgbClr val="FBAE40"/>
          </p15:clr>
        </p15:guide>
        <p15:guide id="4" pos="967" userDrawn="1">
          <p15:clr>
            <a:srgbClr val="FBAE40"/>
          </p15:clr>
        </p15:guide>
        <p15:guide id="5" orient="horz" pos="601" userDrawn="1">
          <p15:clr>
            <a:srgbClr val="FBAE40"/>
          </p15:clr>
        </p15:guide>
        <p15:guide id="6" orient="horz" pos="1712" userDrawn="1">
          <p15:clr>
            <a:srgbClr val="FBAE40"/>
          </p15:clr>
        </p15:guide>
        <p15:guide id="7" orient="horz" pos="1893" userDrawn="1">
          <p15:clr>
            <a:srgbClr val="FBAE40"/>
          </p15:clr>
        </p15:guide>
        <p15:guide id="8" orient="horz" pos="711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Zástupný symbol obrázku 25">
            <a:extLst>
              <a:ext uri="{FF2B5EF4-FFF2-40B4-BE49-F238E27FC236}">
                <a16:creationId xmlns:a16="http://schemas.microsoft.com/office/drawing/2014/main" id="{D315A394-2221-4965-86F7-DF9A5A00374C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770938" y="0"/>
            <a:ext cx="15613062" cy="13716000"/>
          </a:xfrm>
          <a:solidFill>
            <a:srgbClr val="F0F0F0"/>
          </a:solidFill>
        </p:spPr>
        <p:txBody>
          <a:bodyPr/>
          <a:lstStyle>
            <a:lvl1pPr algn="ctr">
              <a:defRPr/>
            </a:lvl1pPr>
          </a:lstStyle>
          <a:p>
            <a:r>
              <a:rPr lang="cs-CZ"/>
              <a:t>Kliknutím na ikonu přidáte obrázek.</a:t>
            </a:r>
          </a:p>
        </p:txBody>
      </p:sp>
      <p:sp>
        <p:nvSpPr>
          <p:cNvPr id="30" name="Zástupný bílý trojúhelník 3">
            <a:extLst>
              <a:ext uri="{FF2B5EF4-FFF2-40B4-BE49-F238E27FC236}">
                <a16:creationId xmlns:a16="http://schemas.microsoft.com/office/drawing/2014/main" id="{8D991292-1AB3-4520-BBC1-1AC873BCC89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 flipH="1">
            <a:off x="19572286" y="8874125"/>
            <a:ext cx="4811712" cy="4841875"/>
          </a:xfrm>
          <a:prstGeom prst="rtTriangle">
            <a:avLst/>
          </a:prstGeom>
          <a:solidFill>
            <a:schemeClr val="bg1"/>
          </a:solidFill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dirty="0"/>
              <a:t> </a:t>
            </a:r>
          </a:p>
        </p:txBody>
      </p:sp>
      <p:sp>
        <p:nvSpPr>
          <p:cNvPr id="29" name="Zástupný bílý trojúhelník 2">
            <a:extLst>
              <a:ext uri="{FF2B5EF4-FFF2-40B4-BE49-F238E27FC236}">
                <a16:creationId xmlns:a16="http://schemas.microsoft.com/office/drawing/2014/main" id="{A1CD9918-C3AD-4E57-BD08-19694D06B2A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 rot="5400000" flipH="1">
            <a:off x="8762204" y="2905917"/>
            <a:ext cx="10818814" cy="10801349"/>
          </a:xfrm>
          <a:prstGeom prst="rtTriangle">
            <a:avLst/>
          </a:prstGeom>
          <a:solidFill>
            <a:schemeClr val="bg1"/>
          </a:solidFill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dirty="0"/>
              <a:t> </a:t>
            </a:r>
          </a:p>
        </p:txBody>
      </p:sp>
      <p:sp>
        <p:nvSpPr>
          <p:cNvPr id="28" name="Zástupný bílý trojúhelník 1">
            <a:extLst>
              <a:ext uri="{FF2B5EF4-FFF2-40B4-BE49-F238E27FC236}">
                <a16:creationId xmlns:a16="http://schemas.microsoft.com/office/drawing/2014/main" id="{C68345F1-5D9E-4258-B63A-BB57F6F278A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 rot="10800000" flipH="1">
            <a:off x="8770938" y="0"/>
            <a:ext cx="2916237" cy="2897188"/>
          </a:xfrm>
          <a:prstGeom prst="rtTriangle">
            <a:avLst/>
          </a:prstGeom>
          <a:solidFill>
            <a:schemeClr val="bg1"/>
          </a:solidFill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dirty="0"/>
              <a:t> </a:t>
            </a:r>
          </a:p>
        </p:txBody>
      </p:sp>
      <p:sp>
        <p:nvSpPr>
          <p:cNvPr id="20" name="Zástupný červený trojúhelník">
            <a:extLst>
              <a:ext uri="{FF2B5EF4-FFF2-40B4-BE49-F238E27FC236}">
                <a16:creationId xmlns:a16="http://schemas.microsoft.com/office/drawing/2014/main" id="{F38F04E0-70CE-460E-A767-40A55B1A730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 rot="16200000">
            <a:off x="18368963" y="1995487"/>
            <a:ext cx="8010526" cy="4019548"/>
          </a:xfrm>
          <a:prstGeom prst="triangle">
            <a:avLst/>
          </a:prstGeom>
          <a:solidFill>
            <a:schemeClr val="tx2"/>
          </a:solidFill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dirty="0"/>
              <a:t> </a:t>
            </a:r>
          </a:p>
        </p:txBody>
      </p:sp>
      <p:sp>
        <p:nvSpPr>
          <p:cNvPr id="12" name="Zástupný modrý trojúhelník">
            <a:extLst>
              <a:ext uri="{FF2B5EF4-FFF2-40B4-BE49-F238E27FC236}">
                <a16:creationId xmlns:a16="http://schemas.microsoft.com/office/drawing/2014/main" id="{8B3608CE-0419-4F1C-BEDE-EFA73A22789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 rot="10800000">
            <a:off x="20148550" y="0"/>
            <a:ext cx="4235450" cy="4229100"/>
          </a:xfrm>
          <a:prstGeom prst="rtTriangle">
            <a:avLst/>
          </a:prstGeom>
          <a:solidFill>
            <a:schemeClr val="bg2"/>
          </a:solidFill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dirty="0"/>
              <a:t> </a:t>
            </a:r>
          </a:p>
        </p:txBody>
      </p:sp>
      <p:sp>
        <p:nvSpPr>
          <p:cNvPr id="11" name="Zástupný tm. modrý trojúhelník">
            <a:extLst>
              <a:ext uri="{FF2B5EF4-FFF2-40B4-BE49-F238E27FC236}">
                <a16:creationId xmlns:a16="http://schemas.microsoft.com/office/drawing/2014/main" id="{DF95324B-24D5-4E3A-B7CC-54EBA51F612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 rot="16200000">
            <a:off x="21209250" y="1054350"/>
            <a:ext cx="4229100" cy="2120400"/>
          </a:xfrm>
          <a:prstGeom prst="triangle">
            <a:avLst/>
          </a:prstGeom>
          <a:solidFill>
            <a:srgbClr val="002E5F"/>
          </a:solidFill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dirty="0"/>
              <a:t> 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D4C29ABF-C1C1-472E-9D73-8D1F0BA0CD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B49DAA-2AC3-494C-892F-0DA95A3FACD8}" type="datetime1">
              <a:rPr lang="cs-CZ" smtClean="0"/>
              <a:t>10.12.2025</a:t>
            </a:fld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3DC3553-90CD-451D-8C37-7D3AB1465C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A5941-499E-4948-A421-DD6D61E710B4}" type="slidenum">
              <a:rPr lang="cs-CZ" smtClean="0"/>
              <a:t>‹#›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704FDF3-5299-4F30-B7F6-2BB64052D1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633942C1-BDF2-4474-BFA0-1929A31B67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70375" y="8226425"/>
            <a:ext cx="15843250" cy="3060700"/>
          </a:xfrm>
        </p:spPr>
        <p:txBody>
          <a:bodyPr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6000" b="1">
                <a:solidFill>
                  <a:schemeClr val="bg2"/>
                </a:solidFill>
              </a:defRPr>
            </a:lvl1pPr>
            <a:lvl2pPr marL="914400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2pPr>
            <a:lvl3pPr marL="182880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2743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76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20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64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4008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5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F0268DB6-12A5-4355-A6D7-39F91AADA6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70375" y="954089"/>
            <a:ext cx="15843250" cy="7135808"/>
          </a:xfrm>
        </p:spPr>
        <p:txBody>
          <a:bodyPr anchor="b">
            <a:normAutofit/>
          </a:bodyPr>
          <a:lstStyle>
            <a:lvl1pPr>
              <a:lnSpc>
                <a:spcPct val="85000"/>
              </a:lnSpc>
              <a:defRPr sz="14800"/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cxnSp>
        <p:nvCxnSpPr>
          <p:cNvPr id="14" name="Červený troj. zdola Y 22,23 cm (-3,2)" hidden="1">
            <a:extLst>
              <a:ext uri="{FF2B5EF4-FFF2-40B4-BE49-F238E27FC236}">
                <a16:creationId xmlns:a16="http://schemas.microsoft.com/office/drawing/2014/main" id="{91B9CF53-DADD-4952-96E9-6FCD60E45D31}"/>
              </a:ext>
            </a:extLst>
          </p:cNvPr>
          <p:cNvCxnSpPr>
            <a:cxnSpLocks/>
          </p:cNvCxnSpPr>
          <p:nvPr userDrawn="1"/>
        </p:nvCxnSpPr>
        <p:spPr>
          <a:xfrm>
            <a:off x="0" y="8002800"/>
            <a:ext cx="24383994" cy="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Červený troj. zleva 56,63 cm (22,7)" hidden="1">
            <a:extLst>
              <a:ext uri="{FF2B5EF4-FFF2-40B4-BE49-F238E27FC236}">
                <a16:creationId xmlns:a16="http://schemas.microsoft.com/office/drawing/2014/main" id="{48F86D1D-CA10-454F-AC1F-660E62A8483B}"/>
              </a:ext>
            </a:extLst>
          </p:cNvPr>
          <p:cNvCxnSpPr/>
          <p:nvPr userDrawn="1"/>
        </p:nvCxnSpPr>
        <p:spPr>
          <a:xfrm>
            <a:off x="20386800" y="0"/>
            <a:ext cx="0" cy="1371600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Modrý troj. zleva 55,97 cm (22,1)" hidden="1">
            <a:extLst>
              <a:ext uri="{FF2B5EF4-FFF2-40B4-BE49-F238E27FC236}">
                <a16:creationId xmlns:a16="http://schemas.microsoft.com/office/drawing/2014/main" id="{3F7EAE77-CE44-4536-A886-5D7812314A46}"/>
              </a:ext>
            </a:extLst>
          </p:cNvPr>
          <p:cNvCxnSpPr/>
          <p:nvPr userDrawn="1"/>
        </p:nvCxnSpPr>
        <p:spPr>
          <a:xfrm>
            <a:off x="20149200" y="0"/>
            <a:ext cx="0" cy="1371600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Tm. modrý troj. zdola Y 11,76 cm (7,3)" hidden="1">
            <a:extLst>
              <a:ext uri="{FF2B5EF4-FFF2-40B4-BE49-F238E27FC236}">
                <a16:creationId xmlns:a16="http://schemas.microsoft.com/office/drawing/2014/main" id="{62A3DBEF-EE68-4EBD-BD59-AE6AE1BEAC93}"/>
              </a:ext>
            </a:extLst>
          </p:cNvPr>
          <p:cNvCxnSpPr>
            <a:cxnSpLocks/>
          </p:cNvCxnSpPr>
          <p:nvPr userDrawn="1"/>
        </p:nvCxnSpPr>
        <p:spPr>
          <a:xfrm>
            <a:off x="0" y="4233600"/>
            <a:ext cx="24383994" cy="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Foto zleva 24,38 cm (-9,5)" hidden="1">
            <a:extLst>
              <a:ext uri="{FF2B5EF4-FFF2-40B4-BE49-F238E27FC236}">
                <a16:creationId xmlns:a16="http://schemas.microsoft.com/office/drawing/2014/main" id="{4A03EF21-8530-42C5-8F9B-B812AB5197D2}"/>
              </a:ext>
            </a:extLst>
          </p:cNvPr>
          <p:cNvCxnSpPr/>
          <p:nvPr userDrawn="1"/>
        </p:nvCxnSpPr>
        <p:spPr>
          <a:xfrm>
            <a:off x="8776800" y="0"/>
            <a:ext cx="0" cy="1371600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Foto dole X 54,34 cm (20,5)" hidden="1">
            <a:extLst>
              <a:ext uri="{FF2B5EF4-FFF2-40B4-BE49-F238E27FC236}">
                <a16:creationId xmlns:a16="http://schemas.microsoft.com/office/drawing/2014/main" id="{A6EED55F-B925-4437-B71F-A7F7533479A4}"/>
              </a:ext>
            </a:extLst>
          </p:cNvPr>
          <p:cNvCxnSpPr/>
          <p:nvPr userDrawn="1"/>
        </p:nvCxnSpPr>
        <p:spPr>
          <a:xfrm>
            <a:off x="19562400" y="0"/>
            <a:ext cx="0" cy="1371600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Foto zleva nahoře Y 8,12 cm (11,0)" hidden="1">
            <a:extLst>
              <a:ext uri="{FF2B5EF4-FFF2-40B4-BE49-F238E27FC236}">
                <a16:creationId xmlns:a16="http://schemas.microsoft.com/office/drawing/2014/main" id="{45C01206-D9B3-4DC8-9FEB-F2DDE8E2CFCE}"/>
              </a:ext>
            </a:extLst>
          </p:cNvPr>
          <p:cNvCxnSpPr/>
          <p:nvPr userDrawn="1"/>
        </p:nvCxnSpPr>
        <p:spPr>
          <a:xfrm>
            <a:off x="0" y="2923200"/>
            <a:ext cx="24384000" cy="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Foto vpravo dole Y 24,68 cm (-5,6)" hidden="1">
            <a:extLst>
              <a:ext uri="{FF2B5EF4-FFF2-40B4-BE49-F238E27FC236}">
                <a16:creationId xmlns:a16="http://schemas.microsoft.com/office/drawing/2014/main" id="{22EBEAE4-89B3-4C28-AEC3-5837D5E840D0}"/>
              </a:ext>
            </a:extLst>
          </p:cNvPr>
          <p:cNvCxnSpPr>
            <a:cxnSpLocks/>
          </p:cNvCxnSpPr>
          <p:nvPr userDrawn="1"/>
        </p:nvCxnSpPr>
        <p:spPr>
          <a:xfrm>
            <a:off x="0" y="8884800"/>
            <a:ext cx="24383994" cy="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Foto nahoře vlevo 32,42 cm (-1,4)" hidden="1">
            <a:extLst>
              <a:ext uri="{FF2B5EF4-FFF2-40B4-BE49-F238E27FC236}">
                <a16:creationId xmlns:a16="http://schemas.microsoft.com/office/drawing/2014/main" id="{007B8778-05CF-47EB-B106-319714304FB8}"/>
              </a:ext>
            </a:extLst>
          </p:cNvPr>
          <p:cNvCxnSpPr/>
          <p:nvPr userDrawn="1"/>
        </p:nvCxnSpPr>
        <p:spPr>
          <a:xfrm>
            <a:off x="11671200" y="0"/>
            <a:ext cx="0" cy="1371600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Podnadpis úč. Y 24,9 cm" hidden="1">
            <a:extLst>
              <a:ext uri="{FF2B5EF4-FFF2-40B4-BE49-F238E27FC236}">
                <a16:creationId xmlns:a16="http://schemas.microsoft.com/office/drawing/2014/main" id="{14D6EFB1-107F-4704-8299-2539CBB40FB6}"/>
              </a:ext>
            </a:extLst>
          </p:cNvPr>
          <p:cNvCxnSpPr/>
          <p:nvPr userDrawn="1"/>
        </p:nvCxnSpPr>
        <p:spPr>
          <a:xfrm>
            <a:off x="0" y="8964000"/>
            <a:ext cx="24383998" cy="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Nadpis 2. ř. úč. Y 21,36 cm" hidden="1">
            <a:extLst>
              <a:ext uri="{FF2B5EF4-FFF2-40B4-BE49-F238E27FC236}">
                <a16:creationId xmlns:a16="http://schemas.microsoft.com/office/drawing/2014/main" id="{C6EDD88E-EC5A-466F-A97A-C3A597C3EABB}"/>
              </a:ext>
            </a:extLst>
          </p:cNvPr>
          <p:cNvCxnSpPr/>
          <p:nvPr userDrawn="1"/>
        </p:nvCxnSpPr>
        <p:spPr>
          <a:xfrm>
            <a:off x="0" y="7689600"/>
            <a:ext cx="24383998" cy="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Nadpis 1. ř. úč. Y 16,14 cm" hidden="1">
            <a:extLst>
              <a:ext uri="{FF2B5EF4-FFF2-40B4-BE49-F238E27FC236}">
                <a16:creationId xmlns:a16="http://schemas.microsoft.com/office/drawing/2014/main" id="{B641107B-B499-4717-858A-62886C05B2E7}"/>
              </a:ext>
            </a:extLst>
          </p:cNvPr>
          <p:cNvCxnSpPr/>
          <p:nvPr userDrawn="1"/>
        </p:nvCxnSpPr>
        <p:spPr>
          <a:xfrm>
            <a:off x="0" y="5810400"/>
            <a:ext cx="24383998" cy="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Nadpis zleva X 11,91 cm (-22,0)" hidden="1">
            <a:extLst>
              <a:ext uri="{FF2B5EF4-FFF2-40B4-BE49-F238E27FC236}">
                <a16:creationId xmlns:a16="http://schemas.microsoft.com/office/drawing/2014/main" id="{10B275E3-C80D-4B37-BC19-32C031F6FFB2}"/>
              </a:ext>
            </a:extLst>
          </p:cNvPr>
          <p:cNvCxnSpPr/>
          <p:nvPr userDrawn="1"/>
        </p:nvCxnSpPr>
        <p:spPr>
          <a:xfrm>
            <a:off x="4287600" y="0"/>
            <a:ext cx="0" cy="13715999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295000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2692" userDrawn="1">
          <p15:clr>
            <a:srgbClr val="FBAE40"/>
          </p15:clr>
        </p15:guide>
        <p15:guide id="10" pos="2690" userDrawn="1">
          <p15:clr>
            <a:srgbClr val="FBAE40"/>
          </p15:clr>
        </p15:guide>
        <p15:guide id="11" orient="horz" pos="601" userDrawn="1">
          <p15:clr>
            <a:srgbClr val="FBAE40"/>
          </p15:clr>
        </p15:guide>
        <p15:guide id="12" orient="horz" pos="5091" userDrawn="1">
          <p15:clr>
            <a:srgbClr val="FBAE40"/>
          </p15:clr>
        </p15:guide>
        <p15:guide id="13" orient="horz" pos="5182" userDrawn="1">
          <p15:clr>
            <a:srgbClr val="FBAE40"/>
          </p15:clr>
        </p15:guide>
        <p15:guide id="14" orient="horz" pos="7110" userDrawn="1">
          <p15:clr>
            <a:srgbClr val="FBAE40"/>
          </p15:clr>
        </p15:guide>
        <p15:guide id="15" pos="5525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43ED24C1-A967-4822-B5BB-DA71792FF9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2F572-B723-4F88-91A4-2539088B5A1B}" type="datetime1">
              <a:rPr lang="cs-CZ" smtClean="0"/>
              <a:t>10.12.2025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DABB0538-8D07-4114-922C-37B9E6C5F8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7AF2A8E2-5F72-4249-9E7C-C5B42F09B8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A5941-499E-4948-A421-DD6D61E710B4}" type="slidenum">
              <a:rPr lang="cs-CZ" smtClean="0"/>
              <a:t>‹#›</a:t>
            </a:fld>
            <a:endParaRPr lang="cs-CZ"/>
          </a:p>
        </p:txBody>
      </p:sp>
      <p:sp>
        <p:nvSpPr>
          <p:cNvPr id="8" name="Nadpis 7">
            <a:extLst>
              <a:ext uri="{FF2B5EF4-FFF2-40B4-BE49-F238E27FC236}">
                <a16:creationId xmlns:a16="http://schemas.microsoft.com/office/drawing/2014/main" id="{1F62B7C5-0DFE-492D-A837-ACDF59FBE1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cxnSp>
        <p:nvCxnSpPr>
          <p:cNvPr id="10" name="Obrázek zleva X 37,7 cm (3,8)" hidden="1">
            <a:extLst>
              <a:ext uri="{FF2B5EF4-FFF2-40B4-BE49-F238E27FC236}">
                <a16:creationId xmlns:a16="http://schemas.microsoft.com/office/drawing/2014/main" id="{DEDF0174-3988-41B6-A155-B60503CC8DB9}"/>
              </a:ext>
            </a:extLst>
          </p:cNvPr>
          <p:cNvCxnSpPr/>
          <p:nvPr userDrawn="1"/>
        </p:nvCxnSpPr>
        <p:spPr>
          <a:xfrm>
            <a:off x="13572000" y="0"/>
            <a:ext cx="0" cy="1371600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Obrázek zdola Y 30,23 cm (-11,2)" hidden="1">
            <a:extLst>
              <a:ext uri="{FF2B5EF4-FFF2-40B4-BE49-F238E27FC236}">
                <a16:creationId xmlns:a16="http://schemas.microsoft.com/office/drawing/2014/main" id="{55BC21DB-5367-4953-B132-40787151B056}"/>
              </a:ext>
            </a:extLst>
          </p:cNvPr>
          <p:cNvCxnSpPr/>
          <p:nvPr userDrawn="1"/>
        </p:nvCxnSpPr>
        <p:spPr>
          <a:xfrm>
            <a:off x="0" y="10882800"/>
            <a:ext cx="24384000" cy="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Zástupný symbol obrázku 13">
            <a:extLst>
              <a:ext uri="{FF2B5EF4-FFF2-40B4-BE49-F238E27FC236}">
                <a16:creationId xmlns:a16="http://schemas.microsoft.com/office/drawing/2014/main" id="{6FC8B9C9-EFC6-4BA6-A4FD-A7F7FC24551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3560425" y="3113088"/>
            <a:ext cx="9288463" cy="7777162"/>
          </a:xfrm>
          <a:solidFill>
            <a:srgbClr val="F0F0F0"/>
          </a:solidFill>
        </p:spPr>
        <p:txBody>
          <a:bodyPr/>
          <a:lstStyle/>
          <a:p>
            <a:r>
              <a:rPr lang="cs-CZ"/>
              <a:t>Kliknutím na ikonu přidáte obrázek.</a:t>
            </a:r>
            <a:endParaRPr lang="cs-CZ" dirty="0"/>
          </a:p>
        </p:txBody>
      </p:sp>
      <p:sp>
        <p:nvSpPr>
          <p:cNvPr id="18" name="Zástupný obsah 17">
            <a:extLst>
              <a:ext uri="{FF2B5EF4-FFF2-40B4-BE49-F238E27FC236}">
                <a16:creationId xmlns:a16="http://schemas.microsoft.com/office/drawing/2014/main" id="{592D54E9-8B08-4799-8625-87C384489A64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1535113" y="3005138"/>
            <a:ext cx="11304587" cy="8281987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679895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8542" userDrawn="1">
          <p15:clr>
            <a:srgbClr val="FBAE40"/>
          </p15:clr>
        </p15:guide>
        <p15:guide id="2" orient="horz" pos="6860" userDrawn="1">
          <p15:clr>
            <a:srgbClr val="FBAE40"/>
          </p15:clr>
        </p15:guide>
        <p15:guide id="3" orient="horz" pos="7110" userDrawn="1">
          <p15:clr>
            <a:srgbClr val="FBAE40"/>
          </p15:clr>
        </p15:guide>
        <p15:guide id="4" orient="horz" pos="1961" userDrawn="1">
          <p15:clr>
            <a:srgbClr val="FBAE40"/>
          </p15:clr>
        </p15:guide>
        <p15:guide id="5" orient="horz" pos="1893" userDrawn="1">
          <p15:clr>
            <a:srgbClr val="FBAE40"/>
          </p15:clr>
        </p15:guide>
        <p15:guide id="6" orient="horz" pos="1712" userDrawn="1">
          <p15:clr>
            <a:srgbClr val="FBAE40"/>
          </p15:clr>
        </p15:guide>
        <p15:guide id="7" orient="horz" pos="601" userDrawn="1">
          <p15:clr>
            <a:srgbClr val="FBAE40"/>
          </p15:clr>
        </p15:guide>
        <p15:guide id="8" pos="8088" userDrawn="1">
          <p15:clr>
            <a:srgbClr val="FBAE40"/>
          </p15:clr>
        </p15:guide>
        <p15:guide id="9" pos="967" userDrawn="1">
          <p15:clr>
            <a:srgbClr val="FBAE40"/>
          </p15:clr>
        </p15:guide>
        <p15:guide id="10" pos="14393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ek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43ED24C1-A967-4822-B5BB-DA71792FF9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2A3731-69E0-41A9-BE6E-BF4881C18378}" type="datetime1">
              <a:rPr lang="cs-CZ" smtClean="0"/>
              <a:t>10.12.2025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DABB0538-8D07-4114-922C-37B9E6C5F8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7AF2A8E2-5F72-4249-9E7C-C5B42F09B8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A5941-499E-4948-A421-DD6D61E710B4}" type="slidenum">
              <a:rPr lang="cs-CZ" smtClean="0"/>
              <a:t>‹#›</a:t>
            </a:fld>
            <a:endParaRPr lang="cs-CZ"/>
          </a:p>
        </p:txBody>
      </p:sp>
      <p:sp>
        <p:nvSpPr>
          <p:cNvPr id="11" name="Zástupný symbol obrázku 13">
            <a:extLst>
              <a:ext uri="{FF2B5EF4-FFF2-40B4-BE49-F238E27FC236}">
                <a16:creationId xmlns:a16="http://schemas.microsoft.com/office/drawing/2014/main" id="{7C7A9E07-7910-4D0B-85F5-7DA512A5755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535112" y="3113088"/>
            <a:ext cx="10296525" cy="7416801"/>
          </a:xfrm>
          <a:solidFill>
            <a:srgbClr val="F0F0F0"/>
          </a:solidFill>
        </p:spPr>
        <p:txBody>
          <a:bodyPr/>
          <a:lstStyle/>
          <a:p>
            <a:r>
              <a:rPr lang="cs-CZ"/>
              <a:t>Kliknutím na ikonu přidáte obrázek.</a:t>
            </a:r>
            <a:endParaRPr lang="cs-CZ" dirty="0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A5ABC6DE-3BB1-4CB4-BB0B-317FF4C72FF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535113" y="10853738"/>
            <a:ext cx="10296525" cy="433387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defRPr sz="2000" i="1"/>
            </a:lvl1pPr>
            <a:lvl2pPr>
              <a:spcBef>
                <a:spcPts val="0"/>
              </a:spcBef>
              <a:defRPr sz="2000" i="1"/>
            </a:lvl2pPr>
            <a:lvl3pPr>
              <a:spcBef>
                <a:spcPts val="0"/>
              </a:spcBef>
              <a:defRPr sz="2000" i="1"/>
            </a:lvl3pPr>
            <a:lvl4pPr>
              <a:spcBef>
                <a:spcPts val="0"/>
              </a:spcBef>
              <a:defRPr sz="2000" i="1"/>
            </a:lvl4pPr>
            <a:lvl5pPr>
              <a:spcBef>
                <a:spcPts val="0"/>
              </a:spcBef>
              <a:defRPr sz="2000" i="1"/>
            </a:lvl5pPr>
          </a:lstStyle>
          <a:p>
            <a:pPr lvl="0"/>
            <a:r>
              <a:rPr lang="cs-CZ" dirty="0"/>
              <a:t>Popis obrázku drobným textem</a:t>
            </a:r>
          </a:p>
        </p:txBody>
      </p:sp>
      <p:sp>
        <p:nvSpPr>
          <p:cNvPr id="8" name="Nadpis 7">
            <a:extLst>
              <a:ext uri="{FF2B5EF4-FFF2-40B4-BE49-F238E27FC236}">
                <a16:creationId xmlns:a16="http://schemas.microsoft.com/office/drawing/2014/main" id="{1F62B7C5-0DFE-492D-A837-ACDF59FBE1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cxnSp>
        <p:nvCxnSpPr>
          <p:cNvPr id="10" name="Text zleva X 40,48 cm (6,6)" hidden="1">
            <a:extLst>
              <a:ext uri="{FF2B5EF4-FFF2-40B4-BE49-F238E27FC236}">
                <a16:creationId xmlns:a16="http://schemas.microsoft.com/office/drawing/2014/main" id="{DEDF0174-3988-41B6-A155-B60503CC8DB9}"/>
              </a:ext>
            </a:extLst>
          </p:cNvPr>
          <p:cNvCxnSpPr/>
          <p:nvPr userDrawn="1"/>
        </p:nvCxnSpPr>
        <p:spPr>
          <a:xfrm>
            <a:off x="14572800" y="0"/>
            <a:ext cx="0" cy="1371600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Obrázek zdola Y 29,21 cm (-10,2)" hidden="1">
            <a:extLst>
              <a:ext uri="{FF2B5EF4-FFF2-40B4-BE49-F238E27FC236}">
                <a16:creationId xmlns:a16="http://schemas.microsoft.com/office/drawing/2014/main" id="{55BC21DB-5367-4953-B132-40787151B056}"/>
              </a:ext>
            </a:extLst>
          </p:cNvPr>
          <p:cNvCxnSpPr/>
          <p:nvPr userDrawn="1"/>
        </p:nvCxnSpPr>
        <p:spPr>
          <a:xfrm>
            <a:off x="0" y="10515600"/>
            <a:ext cx="24384000" cy="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Popisek úč. Y 30,82 cm (-11,1)" hidden="1">
            <a:extLst>
              <a:ext uri="{FF2B5EF4-FFF2-40B4-BE49-F238E27FC236}">
                <a16:creationId xmlns:a16="http://schemas.microsoft.com/office/drawing/2014/main" id="{9D680860-9197-40CF-AEAB-BAAF8AE030B8}"/>
              </a:ext>
            </a:extLst>
          </p:cNvPr>
          <p:cNvCxnSpPr/>
          <p:nvPr userDrawn="1"/>
        </p:nvCxnSpPr>
        <p:spPr>
          <a:xfrm>
            <a:off x="0" y="11095200"/>
            <a:ext cx="24384000" cy="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A791A441-7CE7-4DEA-ACB8-1CDF992CA39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4568488" y="3005138"/>
            <a:ext cx="8280400" cy="7524750"/>
          </a:xfrm>
        </p:spPr>
        <p:txBody>
          <a:bodyPr anchor="ctr" anchorCtr="0">
            <a:normAutofit/>
          </a:bodyPr>
          <a:lstStyle>
            <a:lvl1pPr>
              <a:spcBef>
                <a:spcPts val="2400"/>
              </a:spcBef>
              <a:defRPr sz="2400"/>
            </a:lvl1pPr>
            <a:lvl2pPr>
              <a:spcBef>
                <a:spcPts val="2400"/>
              </a:spcBef>
              <a:defRPr sz="2400"/>
            </a:lvl2pPr>
            <a:lvl3pPr>
              <a:spcBef>
                <a:spcPts val="2400"/>
              </a:spcBef>
              <a:defRPr sz="2400"/>
            </a:lvl3pPr>
            <a:lvl4pPr>
              <a:spcBef>
                <a:spcPts val="2400"/>
              </a:spcBef>
              <a:defRPr sz="2400"/>
            </a:lvl4pPr>
            <a:lvl5pPr>
              <a:spcBef>
                <a:spcPts val="2400"/>
              </a:spcBef>
              <a:defRPr sz="2400"/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91388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9177" userDrawn="1">
          <p15:clr>
            <a:srgbClr val="FBAE40"/>
          </p15:clr>
        </p15:guide>
        <p15:guide id="2" orient="horz" pos="6633" userDrawn="1">
          <p15:clr>
            <a:srgbClr val="FBAE40"/>
          </p15:clr>
        </p15:guide>
        <p15:guide id="3" orient="horz" pos="7110" userDrawn="1">
          <p15:clr>
            <a:srgbClr val="FBAE40"/>
          </p15:clr>
        </p15:guide>
        <p15:guide id="4" orient="horz" pos="1961" userDrawn="1">
          <p15:clr>
            <a:srgbClr val="FBAE40"/>
          </p15:clr>
        </p15:guide>
        <p15:guide id="6" orient="horz" pos="1712" userDrawn="1">
          <p15:clr>
            <a:srgbClr val="FBAE40"/>
          </p15:clr>
        </p15:guide>
        <p15:guide id="7" orient="horz" pos="601" userDrawn="1">
          <p15:clr>
            <a:srgbClr val="FBAE40"/>
          </p15:clr>
        </p15:guide>
        <p15:guide id="9" pos="967" userDrawn="1">
          <p15:clr>
            <a:srgbClr val="FBAE40"/>
          </p15:clr>
        </p15:guide>
        <p15:guide id="10" pos="14393" userDrawn="1">
          <p15:clr>
            <a:srgbClr val="FBAE40"/>
          </p15:clr>
        </p15:guide>
        <p15:guide id="11" pos="7453" userDrawn="1">
          <p15:clr>
            <a:srgbClr val="FBAE40"/>
          </p15:clr>
        </p15:guide>
        <p15:guide id="12" orient="horz" pos="6837" userDrawn="1">
          <p15:clr>
            <a:srgbClr val="FBAE40"/>
          </p15:clr>
        </p15:guide>
        <p15:guide id="13" orient="horz" pos="1893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va obráz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43ED24C1-A967-4822-B5BB-DA71792FF9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96F1C-3117-4BFC-85D8-EC5C69096D67}" type="datetime1">
              <a:rPr lang="cs-CZ" smtClean="0"/>
              <a:t>10.12.2025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DABB0538-8D07-4114-922C-37B9E6C5F8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7AF2A8E2-5F72-4249-9E7C-C5B42F09B8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A5941-499E-4948-A421-DD6D61E710B4}" type="slidenum">
              <a:rPr lang="cs-CZ" smtClean="0"/>
              <a:t>‹#›</a:t>
            </a:fld>
            <a:endParaRPr lang="cs-CZ"/>
          </a:p>
        </p:txBody>
      </p:sp>
      <p:sp>
        <p:nvSpPr>
          <p:cNvPr id="14" name="Zástupný symbol obrázku 13">
            <a:extLst>
              <a:ext uri="{FF2B5EF4-FFF2-40B4-BE49-F238E27FC236}">
                <a16:creationId xmlns:a16="http://schemas.microsoft.com/office/drawing/2014/main" id="{6FC8B9C9-EFC6-4BA6-A4FD-A7F7FC24551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552363" y="3113087"/>
            <a:ext cx="10296525" cy="7416801"/>
          </a:xfrm>
          <a:solidFill>
            <a:srgbClr val="F0F0F0"/>
          </a:solidFill>
        </p:spPr>
        <p:txBody>
          <a:bodyPr/>
          <a:lstStyle/>
          <a:p>
            <a:r>
              <a:rPr lang="cs-CZ"/>
              <a:t>Kliknutím na ikonu přidáte obrázek.</a:t>
            </a:r>
            <a:endParaRPr lang="cs-CZ" dirty="0"/>
          </a:p>
        </p:txBody>
      </p:sp>
      <p:sp>
        <p:nvSpPr>
          <p:cNvPr id="11" name="Zástupný symbol obrázku 13">
            <a:extLst>
              <a:ext uri="{FF2B5EF4-FFF2-40B4-BE49-F238E27FC236}">
                <a16:creationId xmlns:a16="http://schemas.microsoft.com/office/drawing/2014/main" id="{7C7A9E07-7910-4D0B-85F5-7DA512A5755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535112" y="3113088"/>
            <a:ext cx="10296525" cy="7416801"/>
          </a:xfrm>
          <a:solidFill>
            <a:srgbClr val="F0F0F0"/>
          </a:solidFill>
        </p:spPr>
        <p:txBody>
          <a:bodyPr/>
          <a:lstStyle/>
          <a:p>
            <a:r>
              <a:rPr lang="cs-CZ"/>
              <a:t>Kliknutím na ikonu přidáte obrázek.</a:t>
            </a:r>
            <a:endParaRPr lang="cs-CZ" dirty="0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A5ABC6DE-3BB1-4CB4-BB0B-317FF4C72FF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535113" y="10853738"/>
            <a:ext cx="10296525" cy="433387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defRPr sz="2000" i="1"/>
            </a:lvl1pPr>
            <a:lvl2pPr>
              <a:spcBef>
                <a:spcPts val="0"/>
              </a:spcBef>
              <a:defRPr sz="2000" i="1"/>
            </a:lvl2pPr>
            <a:lvl3pPr>
              <a:spcBef>
                <a:spcPts val="0"/>
              </a:spcBef>
              <a:defRPr sz="2000" i="1"/>
            </a:lvl3pPr>
            <a:lvl4pPr>
              <a:spcBef>
                <a:spcPts val="0"/>
              </a:spcBef>
              <a:defRPr sz="2000" i="1"/>
            </a:lvl4pPr>
            <a:lvl5pPr>
              <a:spcBef>
                <a:spcPts val="0"/>
              </a:spcBef>
              <a:defRPr sz="2000" i="1"/>
            </a:lvl5pPr>
          </a:lstStyle>
          <a:p>
            <a:pPr lvl="0"/>
            <a:r>
              <a:rPr lang="cs-CZ" dirty="0"/>
              <a:t>Popis obrázku drobným textem</a:t>
            </a:r>
          </a:p>
        </p:txBody>
      </p:sp>
      <p:sp>
        <p:nvSpPr>
          <p:cNvPr id="8" name="Nadpis 7">
            <a:extLst>
              <a:ext uri="{FF2B5EF4-FFF2-40B4-BE49-F238E27FC236}">
                <a16:creationId xmlns:a16="http://schemas.microsoft.com/office/drawing/2014/main" id="{1F62B7C5-0DFE-492D-A837-ACDF59FBE1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cxnSp>
        <p:nvCxnSpPr>
          <p:cNvPr id="10" name="Obrázek 2 zleva X 34,92 cm (1,0)" hidden="1">
            <a:extLst>
              <a:ext uri="{FF2B5EF4-FFF2-40B4-BE49-F238E27FC236}">
                <a16:creationId xmlns:a16="http://schemas.microsoft.com/office/drawing/2014/main" id="{DEDF0174-3988-41B6-A155-B60503CC8DB9}"/>
              </a:ext>
            </a:extLst>
          </p:cNvPr>
          <p:cNvCxnSpPr/>
          <p:nvPr userDrawn="1"/>
        </p:nvCxnSpPr>
        <p:spPr>
          <a:xfrm>
            <a:off x="12571200" y="0"/>
            <a:ext cx="0" cy="1371600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Obrázek zdola Y 29,21 cm (-10,2)" hidden="1">
            <a:extLst>
              <a:ext uri="{FF2B5EF4-FFF2-40B4-BE49-F238E27FC236}">
                <a16:creationId xmlns:a16="http://schemas.microsoft.com/office/drawing/2014/main" id="{55BC21DB-5367-4953-B132-40787151B056}"/>
              </a:ext>
            </a:extLst>
          </p:cNvPr>
          <p:cNvCxnSpPr/>
          <p:nvPr userDrawn="1"/>
        </p:nvCxnSpPr>
        <p:spPr>
          <a:xfrm>
            <a:off x="0" y="10515600"/>
            <a:ext cx="24384000" cy="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Popisek úč. Y 30,82 cm (-11,1)" hidden="1">
            <a:extLst>
              <a:ext uri="{FF2B5EF4-FFF2-40B4-BE49-F238E27FC236}">
                <a16:creationId xmlns:a16="http://schemas.microsoft.com/office/drawing/2014/main" id="{9D680860-9197-40CF-AEAB-BAAF8AE030B8}"/>
              </a:ext>
            </a:extLst>
          </p:cNvPr>
          <p:cNvCxnSpPr/>
          <p:nvPr userDrawn="1"/>
        </p:nvCxnSpPr>
        <p:spPr>
          <a:xfrm>
            <a:off x="0" y="11095200"/>
            <a:ext cx="24384000" cy="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Zástupný text 2">
            <a:extLst>
              <a:ext uri="{FF2B5EF4-FFF2-40B4-BE49-F238E27FC236}">
                <a16:creationId xmlns:a16="http://schemas.microsoft.com/office/drawing/2014/main" id="{A3B17965-EDD7-4E4D-8878-A73A09D250F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2552363" y="10854000"/>
            <a:ext cx="10296525" cy="433387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defRPr sz="2000" i="1"/>
            </a:lvl1pPr>
            <a:lvl2pPr>
              <a:spcBef>
                <a:spcPts val="0"/>
              </a:spcBef>
              <a:defRPr sz="2000" i="1"/>
            </a:lvl2pPr>
            <a:lvl3pPr>
              <a:spcBef>
                <a:spcPts val="0"/>
              </a:spcBef>
              <a:defRPr sz="2000" i="1"/>
            </a:lvl3pPr>
            <a:lvl4pPr>
              <a:spcBef>
                <a:spcPts val="0"/>
              </a:spcBef>
              <a:defRPr sz="2000" i="1"/>
            </a:lvl4pPr>
            <a:lvl5pPr>
              <a:spcBef>
                <a:spcPts val="0"/>
              </a:spcBef>
              <a:defRPr sz="2000" i="1"/>
            </a:lvl5pPr>
          </a:lstStyle>
          <a:p>
            <a:pPr lvl="0"/>
            <a:r>
              <a:rPr lang="cs-CZ" dirty="0"/>
              <a:t>Popis obrázku drobným textem</a:t>
            </a:r>
          </a:p>
        </p:txBody>
      </p:sp>
    </p:spTree>
    <p:extLst>
      <p:ext uri="{BB962C8B-B14F-4D97-AF65-F5344CB8AC3E}">
        <p14:creationId xmlns:p14="http://schemas.microsoft.com/office/powerpoint/2010/main" val="36932450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907" userDrawn="1">
          <p15:clr>
            <a:srgbClr val="FBAE40"/>
          </p15:clr>
        </p15:guide>
        <p15:guide id="2" orient="horz" pos="6633" userDrawn="1">
          <p15:clr>
            <a:srgbClr val="FBAE40"/>
          </p15:clr>
        </p15:guide>
        <p15:guide id="3" orient="horz" pos="7110" userDrawn="1">
          <p15:clr>
            <a:srgbClr val="FBAE40"/>
          </p15:clr>
        </p15:guide>
        <p15:guide id="4" orient="horz" pos="1961" userDrawn="1">
          <p15:clr>
            <a:srgbClr val="FBAE40"/>
          </p15:clr>
        </p15:guide>
        <p15:guide id="6" orient="horz" pos="1712" userDrawn="1">
          <p15:clr>
            <a:srgbClr val="FBAE40"/>
          </p15:clr>
        </p15:guide>
        <p15:guide id="7" orient="horz" pos="601" userDrawn="1">
          <p15:clr>
            <a:srgbClr val="FBAE40"/>
          </p15:clr>
        </p15:guide>
        <p15:guide id="9" pos="967" userDrawn="1">
          <p15:clr>
            <a:srgbClr val="FBAE40"/>
          </p15:clr>
        </p15:guide>
        <p15:guide id="10" pos="14393" userDrawn="1">
          <p15:clr>
            <a:srgbClr val="FBAE40"/>
          </p15:clr>
        </p15:guide>
        <p15:guide id="11" pos="7453" userDrawn="1">
          <p15:clr>
            <a:srgbClr val="FBAE40"/>
          </p15:clr>
        </p15:guide>
        <p15:guide id="12" orient="horz" pos="6837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2.sv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Logo Drive for success rgb SVG">
            <a:extLst>
              <a:ext uri="{FF2B5EF4-FFF2-40B4-BE49-F238E27FC236}">
                <a16:creationId xmlns:a16="http://schemas.microsoft.com/office/drawing/2014/main" id="{779A3B92-F8C6-48CA-92A5-FDEC74162BB7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1535114" y="11898313"/>
            <a:ext cx="1770906" cy="1189037"/>
          </a:xfrm>
          <a:prstGeom prst="rect">
            <a:avLst/>
          </a:prstGeom>
        </p:spPr>
      </p:pic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F65719F-13AE-41B8-84C2-837C85CE291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0113625" y="12871450"/>
            <a:ext cx="2735262" cy="612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2400">
                <a:solidFill>
                  <a:schemeClr val="bg2"/>
                </a:solidFill>
              </a:defRPr>
            </a:lvl1pPr>
          </a:lstStyle>
          <a:p>
            <a:fld id="{27BEB403-92D0-41AD-8BB4-64B13F344538}" type="datetime1">
              <a:rPr lang="cs-CZ" smtClean="0"/>
              <a:t>10.12.2025</a:t>
            </a:fld>
            <a:endParaRPr lang="cs-CZ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C663192B-0BFA-4F8E-9976-76CA5B19F14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270374" y="12258675"/>
            <a:ext cx="15843251" cy="61277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2400" b="0">
                <a:solidFill>
                  <a:schemeClr val="bg2"/>
                </a:solidFill>
              </a:defRPr>
            </a:lvl1pPr>
          </a:lstStyle>
          <a:p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DB8369F-3184-4CAA-9B2E-2F69654159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0113625" y="12258675"/>
            <a:ext cx="2735261" cy="61277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2400">
                <a:solidFill>
                  <a:schemeClr val="tx2"/>
                </a:solidFill>
              </a:defRPr>
            </a:lvl1pPr>
          </a:lstStyle>
          <a:p>
            <a:r>
              <a:rPr lang="cs-CZ" dirty="0"/>
              <a:t>3</a:t>
            </a:r>
            <a:fld id="{A23A5941-499E-4948-A421-DD6D61E710B4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5937A2BE-BCE7-47B5-8503-5464180B4B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35113" y="3005140"/>
            <a:ext cx="21313775" cy="8281986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cs-CZ" noProof="0" dirty="0"/>
              <a:t>Po kliknutí můžete upravovat styly textu v předloze.</a:t>
            </a:r>
          </a:p>
          <a:p>
            <a:pPr lvl="1"/>
            <a:r>
              <a:rPr lang="cs-CZ" noProof="0" dirty="0"/>
              <a:t>Druhá úroveň</a:t>
            </a:r>
          </a:p>
          <a:p>
            <a:pPr lvl="2"/>
            <a:r>
              <a:rPr lang="cs-CZ" noProof="0" dirty="0"/>
              <a:t>Třetí úroveň</a:t>
            </a:r>
          </a:p>
          <a:p>
            <a:pPr lvl="3"/>
            <a:r>
              <a:rPr lang="cs-CZ" noProof="0" dirty="0"/>
              <a:t>Čtvrtá úroveň</a:t>
            </a:r>
          </a:p>
          <a:p>
            <a:pPr lvl="4"/>
            <a:r>
              <a:rPr lang="cs-CZ" noProof="0" dirty="0"/>
              <a:t>Pátá úroveň</a:t>
            </a:r>
          </a:p>
        </p:txBody>
      </p:sp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BA5F68BB-0DDB-46B0-9E9B-06AF191D2B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5113" y="954087"/>
            <a:ext cx="21313775" cy="1763713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cs-CZ" noProof="0" dirty="0"/>
              <a:t>Kliknutím lze upravit styl.</a:t>
            </a:r>
          </a:p>
        </p:txBody>
      </p:sp>
      <p:cxnSp>
        <p:nvCxnSpPr>
          <p:cNvPr id="17" name="Zápatí úč. Y 35,39 cm (-13,7)" hidden="1">
            <a:extLst>
              <a:ext uri="{FF2B5EF4-FFF2-40B4-BE49-F238E27FC236}">
                <a16:creationId xmlns:a16="http://schemas.microsoft.com/office/drawing/2014/main" id="{AAD93220-488F-4318-AA17-35B4CE3DF39D}"/>
              </a:ext>
            </a:extLst>
          </p:cNvPr>
          <p:cNvCxnSpPr/>
          <p:nvPr userDrawn="1"/>
        </p:nvCxnSpPr>
        <p:spPr>
          <a:xfrm>
            <a:off x="0" y="12740400"/>
            <a:ext cx="24384000" cy="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Zápatí zleva X 11,91 cm (-22,0)" hidden="1">
            <a:extLst>
              <a:ext uri="{FF2B5EF4-FFF2-40B4-BE49-F238E27FC236}">
                <a16:creationId xmlns:a16="http://schemas.microsoft.com/office/drawing/2014/main" id="{793570D6-8D4D-4445-B1FC-1A08CB8FE860}"/>
              </a:ext>
            </a:extLst>
          </p:cNvPr>
          <p:cNvCxnSpPr/>
          <p:nvPr userDrawn="1"/>
        </p:nvCxnSpPr>
        <p:spPr>
          <a:xfrm>
            <a:off x="4287600" y="0"/>
            <a:ext cx="0" cy="1371600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Text 2. odrážka úč. Y 13,02 cm" hidden="1">
            <a:extLst>
              <a:ext uri="{FF2B5EF4-FFF2-40B4-BE49-F238E27FC236}">
                <a16:creationId xmlns:a16="http://schemas.microsoft.com/office/drawing/2014/main" id="{A8CB8F01-BDA0-4E37-95CF-1474B2B8E547}"/>
              </a:ext>
            </a:extLst>
          </p:cNvPr>
          <p:cNvCxnSpPr/>
          <p:nvPr userDrawn="1"/>
        </p:nvCxnSpPr>
        <p:spPr>
          <a:xfrm>
            <a:off x="0" y="4687200"/>
            <a:ext cx="24384000" cy="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Text 2. ř. úč. Y 11,32 cm" hidden="1">
            <a:extLst>
              <a:ext uri="{FF2B5EF4-FFF2-40B4-BE49-F238E27FC236}">
                <a16:creationId xmlns:a16="http://schemas.microsoft.com/office/drawing/2014/main" id="{FC585499-3427-45C8-B127-472590D16665}"/>
              </a:ext>
            </a:extLst>
          </p:cNvPr>
          <p:cNvCxnSpPr/>
          <p:nvPr userDrawn="1"/>
        </p:nvCxnSpPr>
        <p:spPr>
          <a:xfrm>
            <a:off x="0" y="4075200"/>
            <a:ext cx="24384000" cy="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Odražený text X 6,7 cm (-27,2)" hidden="1">
            <a:extLst>
              <a:ext uri="{FF2B5EF4-FFF2-40B4-BE49-F238E27FC236}">
                <a16:creationId xmlns:a16="http://schemas.microsoft.com/office/drawing/2014/main" id="{53FC80C6-74B9-4C6F-8CC9-F6DE536574CB}"/>
              </a:ext>
            </a:extLst>
          </p:cNvPr>
          <p:cNvCxnSpPr/>
          <p:nvPr userDrawn="1"/>
        </p:nvCxnSpPr>
        <p:spPr>
          <a:xfrm>
            <a:off x="2412000" y="0"/>
            <a:ext cx="0" cy="1371600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Text 1. ř. úč. Y 9,63 cm" hidden="1">
            <a:extLst>
              <a:ext uri="{FF2B5EF4-FFF2-40B4-BE49-F238E27FC236}">
                <a16:creationId xmlns:a16="http://schemas.microsoft.com/office/drawing/2014/main" id="{75703427-80B0-41DC-9995-D0166ED41BC9}"/>
              </a:ext>
            </a:extLst>
          </p:cNvPr>
          <p:cNvCxnSpPr/>
          <p:nvPr userDrawn="1"/>
        </p:nvCxnSpPr>
        <p:spPr>
          <a:xfrm>
            <a:off x="0" y="3466800"/>
            <a:ext cx="24384000" cy="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Obrázek shora Y 8,64 cm" hidden="1">
            <a:extLst>
              <a:ext uri="{FF2B5EF4-FFF2-40B4-BE49-F238E27FC236}">
                <a16:creationId xmlns:a16="http://schemas.microsoft.com/office/drawing/2014/main" id="{0ADD1FFE-F6FA-4948-93A0-1D59D10428AE}"/>
              </a:ext>
            </a:extLst>
          </p:cNvPr>
          <p:cNvCxnSpPr/>
          <p:nvPr userDrawn="1"/>
        </p:nvCxnSpPr>
        <p:spPr>
          <a:xfrm>
            <a:off x="0" y="3110400"/>
            <a:ext cx="24384000" cy="0"/>
          </a:xfrm>
          <a:prstGeom prst="line">
            <a:avLst/>
          </a:prstGeom>
          <a:ln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Nadpis úč. Y 4,47 cm (-16,4;-11,5))" hidden="1">
            <a:extLst>
              <a:ext uri="{FF2B5EF4-FFF2-40B4-BE49-F238E27FC236}">
                <a16:creationId xmlns:a16="http://schemas.microsoft.com/office/drawing/2014/main" id="{DF5B543E-9EF0-454F-A2A9-37E15F748EEA}"/>
              </a:ext>
            </a:extLst>
          </p:cNvPr>
          <p:cNvCxnSpPr/>
          <p:nvPr userDrawn="1"/>
        </p:nvCxnSpPr>
        <p:spPr>
          <a:xfrm>
            <a:off x="0" y="1609200"/>
            <a:ext cx="24384000" cy="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D okraj Y 32,72 cm (-13,7)" hidden="1">
            <a:extLst>
              <a:ext uri="{FF2B5EF4-FFF2-40B4-BE49-F238E27FC236}">
                <a16:creationId xmlns:a16="http://schemas.microsoft.com/office/drawing/2014/main" id="{E7C1B51A-307C-4A99-A3AA-96B31E28A2CC}"/>
              </a:ext>
            </a:extLst>
          </p:cNvPr>
          <p:cNvCxnSpPr/>
          <p:nvPr userDrawn="1"/>
        </p:nvCxnSpPr>
        <p:spPr>
          <a:xfrm>
            <a:off x="0" y="11779200"/>
            <a:ext cx="24384000" cy="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L okraj X 4,23 cm (-29,6)" hidden="1">
            <a:extLst>
              <a:ext uri="{FF2B5EF4-FFF2-40B4-BE49-F238E27FC236}">
                <a16:creationId xmlns:a16="http://schemas.microsoft.com/office/drawing/2014/main" id="{FF22DC9B-195F-44E6-9A88-EEC4D12DBDD2}"/>
              </a:ext>
            </a:extLst>
          </p:cNvPr>
          <p:cNvCxnSpPr/>
          <p:nvPr userDrawn="1"/>
        </p:nvCxnSpPr>
        <p:spPr>
          <a:xfrm>
            <a:off x="1522800" y="0"/>
            <a:ext cx="0" cy="1371600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236877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52" r:id="rId4"/>
    <p:sldLayoutId id="2147483664" r:id="rId5"/>
    <p:sldLayoutId id="2147483651" r:id="rId6"/>
    <p:sldLayoutId id="2147483657" r:id="rId7"/>
    <p:sldLayoutId id="2147483662" r:id="rId8"/>
    <p:sldLayoutId id="2147483661" r:id="rId9"/>
    <p:sldLayoutId id="2147483665" r:id="rId10"/>
    <p:sldLayoutId id="2147483663" r:id="rId11"/>
    <p:sldLayoutId id="2147483668" r:id="rId12"/>
    <p:sldLayoutId id="2147483653" r:id="rId13"/>
    <p:sldLayoutId id="2147483654" r:id="rId14"/>
    <p:sldLayoutId id="2147483667" r:id="rId15"/>
    <p:sldLayoutId id="2147483666" r:id="rId16"/>
    <p:sldLayoutId id="2147483670" r:id="rId17"/>
    <p:sldLayoutId id="2147483671" r:id="rId18"/>
  </p:sldLayoutIdLst>
  <p:hf hdr="0" ftr="0" dt="0"/>
  <p:txStyles>
    <p:titleStyle>
      <a:lvl1pPr algn="l" defTabSz="1828800" rtl="0" eaLnBrk="1" latinLnBrk="0" hangingPunct="1">
        <a:lnSpc>
          <a:spcPct val="90000"/>
        </a:lnSpc>
        <a:spcBef>
          <a:spcPct val="0"/>
        </a:spcBef>
        <a:buNone/>
        <a:defRPr sz="60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1828800" rtl="0" eaLnBrk="1" latinLnBrk="0" hangingPunct="1">
        <a:lnSpc>
          <a:spcPct val="110000"/>
        </a:lnSpc>
        <a:spcBef>
          <a:spcPts val="4800"/>
        </a:spcBef>
        <a:buFontTx/>
        <a:buNone/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864000" indent="-864000" algn="l" defTabSz="1828800" rtl="0" eaLnBrk="1" latinLnBrk="0" hangingPunct="1">
        <a:lnSpc>
          <a:spcPct val="110000"/>
        </a:lnSpc>
        <a:spcBef>
          <a:spcPts val="4800"/>
        </a:spcBef>
        <a:buClr>
          <a:schemeClr val="tx2"/>
        </a:buClr>
        <a:buFont typeface="Wingdings 3" panose="05040102010807070707" pitchFamily="18" charset="2"/>
        <a:buChar char="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28000" indent="-864000" algn="l" defTabSz="1828800" rtl="0" eaLnBrk="1" latinLnBrk="0" hangingPunct="1">
        <a:lnSpc>
          <a:spcPct val="110000"/>
        </a:lnSpc>
        <a:spcBef>
          <a:spcPts val="4800"/>
        </a:spcBef>
        <a:buClr>
          <a:schemeClr val="tx2"/>
        </a:buClr>
        <a:buFont typeface="Wingdings 3" panose="05040102010807070707" pitchFamily="18" charset="2"/>
        <a:buChar char=""/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592000" indent="-864000" algn="l" defTabSz="1828800" rtl="0" eaLnBrk="1" latinLnBrk="0" hangingPunct="1">
        <a:lnSpc>
          <a:spcPct val="110000"/>
        </a:lnSpc>
        <a:spcBef>
          <a:spcPts val="4800"/>
        </a:spcBef>
        <a:buClr>
          <a:schemeClr val="tx2"/>
        </a:buClr>
        <a:buFont typeface="Wingdings 3" panose="05040102010807070707" pitchFamily="18" charset="2"/>
        <a:buChar char="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456000" indent="-864000" algn="l" defTabSz="1828800" rtl="0" eaLnBrk="1" latinLnBrk="0" hangingPunct="1">
        <a:lnSpc>
          <a:spcPct val="110000"/>
        </a:lnSpc>
        <a:spcBef>
          <a:spcPts val="4800"/>
        </a:spcBef>
        <a:buClr>
          <a:schemeClr val="tx2"/>
        </a:buClr>
        <a:buFont typeface="Wingdings 3" panose="05040102010807070707" pitchFamily="18" charset="2"/>
        <a:buChar char="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50292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8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6.pn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6.jp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62.png"/><Relationship Id="rId18" Type="http://schemas.openxmlformats.org/officeDocument/2006/relationships/image" Target="../media/image67.png"/><Relationship Id="rId3" Type="http://schemas.openxmlformats.org/officeDocument/2006/relationships/image" Target="../media/image52.jpeg"/><Relationship Id="rId21" Type="http://schemas.openxmlformats.org/officeDocument/2006/relationships/image" Target="../media/image70.png"/><Relationship Id="rId7" Type="http://schemas.openxmlformats.org/officeDocument/2006/relationships/image" Target="../media/image56.png"/><Relationship Id="rId12" Type="http://schemas.openxmlformats.org/officeDocument/2006/relationships/image" Target="../media/image61.png"/><Relationship Id="rId17" Type="http://schemas.openxmlformats.org/officeDocument/2006/relationships/image" Target="../media/image66.png"/><Relationship Id="rId2" Type="http://schemas.openxmlformats.org/officeDocument/2006/relationships/image" Target="../media/image51.jpeg"/><Relationship Id="rId16" Type="http://schemas.openxmlformats.org/officeDocument/2006/relationships/image" Target="../media/image65.png"/><Relationship Id="rId20" Type="http://schemas.openxmlformats.org/officeDocument/2006/relationships/image" Target="../media/image69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55.png"/><Relationship Id="rId11" Type="http://schemas.openxmlformats.org/officeDocument/2006/relationships/image" Target="../media/image60.png"/><Relationship Id="rId5" Type="http://schemas.openxmlformats.org/officeDocument/2006/relationships/image" Target="../media/image54.jpeg"/><Relationship Id="rId15" Type="http://schemas.openxmlformats.org/officeDocument/2006/relationships/image" Target="../media/image64.jpeg"/><Relationship Id="rId10" Type="http://schemas.openxmlformats.org/officeDocument/2006/relationships/image" Target="../media/image59.png"/><Relationship Id="rId19" Type="http://schemas.openxmlformats.org/officeDocument/2006/relationships/image" Target="../media/image68.png"/><Relationship Id="rId4" Type="http://schemas.openxmlformats.org/officeDocument/2006/relationships/image" Target="../media/image53.png"/><Relationship Id="rId9" Type="http://schemas.openxmlformats.org/officeDocument/2006/relationships/image" Target="../media/image58.png"/><Relationship Id="rId14" Type="http://schemas.openxmlformats.org/officeDocument/2006/relationships/image" Target="../media/image63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4.jpe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1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8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0.png"/><Relationship Id="rId5" Type="http://schemas.openxmlformats.org/officeDocument/2006/relationships/image" Target="../media/image130.png"/><Relationship Id="rId4" Type="http://schemas.openxmlformats.org/officeDocument/2006/relationships/customXml" Target="../ink/ink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2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19.png"/><Relationship Id="rId9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dnadpis 4">
            <a:extLst>
              <a:ext uri="{FF2B5EF4-FFF2-40B4-BE49-F238E27FC236}">
                <a16:creationId xmlns:a16="http://schemas.microsoft.com/office/drawing/2014/main" id="{B6C1680A-F570-4D57-90C9-52F7940C3E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68207" y="9049090"/>
            <a:ext cx="13177837" cy="2339976"/>
          </a:xfrm>
        </p:spPr>
        <p:txBody>
          <a:bodyPr/>
          <a:lstStyle/>
          <a:p>
            <a:r>
              <a:rPr lang="cs-CZ" dirty="0"/>
              <a:t>Jakub Hruška</a:t>
            </a:r>
          </a:p>
          <a:p>
            <a:r>
              <a:rPr lang="cs-CZ" dirty="0"/>
              <a:t>Manažer rozvoje inovačních infrastruktur</a:t>
            </a:r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BF0F2702-3425-42E4-8B24-961F4EB0DE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57414" y="6434854"/>
            <a:ext cx="13177837" cy="3488828"/>
          </a:xfrm>
        </p:spPr>
        <p:txBody>
          <a:bodyPr>
            <a:normAutofit/>
          </a:bodyPr>
          <a:lstStyle/>
          <a:p>
            <a:r>
              <a:rPr lang="pl-PL" sz="8000" dirty="0"/>
              <a:t>Zapojení inostruktur do RIS3 a zahraniční inspirace</a:t>
            </a:r>
            <a:endParaRPr lang="cs-CZ" sz="8000" dirty="0"/>
          </a:p>
        </p:txBody>
      </p:sp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818E71A6-BCF9-4588-AB56-BB559E7EE3D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445904" y="12258888"/>
            <a:ext cx="5508000" cy="684000"/>
          </a:xfrm>
        </p:spPr>
        <p:txBody>
          <a:bodyPr/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5820BD-D619-4D61-B336-87D6E680FF0E}" type="datetime1">
              <a:rPr kumimoji="0" lang="cs-CZ" sz="3600" b="1" i="0" u="none" strike="noStrike" kern="1200" cap="none" spc="0" normalizeH="0" baseline="0" noProof="0" smtClean="0">
                <a:ln>
                  <a:noFill/>
                </a:ln>
                <a:solidFill>
                  <a:srgbClr val="0F5CAB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10.12.2025</a:t>
            </a:fld>
            <a:endParaRPr kumimoji="0" lang="cs-CZ" sz="3600" b="1" i="0" u="none" strike="noStrike" kern="1200" cap="none" spc="0" normalizeH="0" baseline="0" noProof="0" dirty="0">
              <a:ln>
                <a:noFill/>
              </a:ln>
              <a:solidFill>
                <a:srgbClr val="0F5CAB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pic>
        <p:nvPicPr>
          <p:cNvPr id="7" name="Obrázek 6" descr="Obsah obrázku text, Písmo, snímek obrazovky, Elektricky modrá&#10;&#10;Popis byl vytvořen automaticky">
            <a:extLst>
              <a:ext uri="{FF2B5EF4-FFF2-40B4-BE49-F238E27FC236}">
                <a16:creationId xmlns:a16="http://schemas.microsoft.com/office/drawing/2014/main" id="{05D07AFF-5BC1-76B2-2935-77F5D2FE49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520" y="691838"/>
            <a:ext cx="11878103" cy="1695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4959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5C5BE7-5297-A15C-9A8D-3C9337692F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E1C99B1-5108-A195-2ED3-9D398C4894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ZAHRANIČNÍ INSPIRACE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B96FFA0-D48B-7B8E-CB85-C3F5EBDA98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35113" y="2238703"/>
            <a:ext cx="11455673" cy="10632747"/>
          </a:xfrm>
        </p:spPr>
        <p:txBody>
          <a:bodyPr>
            <a:normAutofit/>
          </a:bodyPr>
          <a:lstStyle/>
          <a:p>
            <a:pPr marL="571500" indent="-57150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cs-CZ" b="1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36B6DD44-ECCD-9264-CA38-90EF378EE6C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B92AD295-A941-4BF4-A6ED-279D616825A2}" type="slidenum">
              <a:rPr lang="en-US" noProof="0" smtClean="0"/>
              <a:pPr/>
              <a:t>10</a:t>
            </a:fld>
            <a:endParaRPr lang="en-US" noProof="0" dirty="0"/>
          </a:p>
        </p:txBody>
      </p:sp>
      <p:pic>
        <p:nvPicPr>
          <p:cNvPr id="1026" name="Picture 2" descr="Welcome to Malaga TechPark | Parque Tecnológico de Andalucía">
            <a:extLst>
              <a:ext uri="{FF2B5EF4-FFF2-40B4-BE49-F238E27FC236}">
                <a16:creationId xmlns:a16="http://schemas.microsoft.com/office/drawing/2014/main" id="{3DCDB377-1580-06A9-6F0F-C578C66009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2692" y="2717800"/>
            <a:ext cx="15038615" cy="10030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37305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092FA2-79EC-4358-932F-63ED6D1F0C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8E26227-9F62-728F-F55C-B4D4AB83A3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VTP PARKY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D581F44-1018-009D-2D37-214927DAAA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35113" y="2238703"/>
            <a:ext cx="11455673" cy="10632747"/>
          </a:xfrm>
        </p:spPr>
        <p:txBody>
          <a:bodyPr>
            <a:normAutofit/>
          </a:bodyPr>
          <a:lstStyle/>
          <a:p>
            <a:pPr marL="571500" indent="-57150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cs-CZ" b="1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6D0F0EBA-EE6A-89C0-9B40-B82712E1215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B92AD295-A941-4BF4-A6ED-279D616825A2}" type="slidenum">
              <a:rPr lang="en-US" noProof="0" smtClean="0"/>
              <a:pPr/>
              <a:t>11</a:t>
            </a:fld>
            <a:endParaRPr lang="en-US" noProof="0" dirty="0"/>
          </a:p>
        </p:txBody>
      </p:sp>
      <p:pic>
        <p:nvPicPr>
          <p:cNvPr id="4" name="image3.jpg">
            <a:extLst>
              <a:ext uri="{FF2B5EF4-FFF2-40B4-BE49-F238E27FC236}">
                <a16:creationId xmlns:a16="http://schemas.microsoft.com/office/drawing/2014/main" id="{D61ADE92-CFB1-6EC3-C5AF-24BA73C8FE4B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2607167" y="2717799"/>
            <a:ext cx="9051433" cy="4727531"/>
          </a:xfrm>
          <a:prstGeom prst="rect">
            <a:avLst/>
          </a:prstGeom>
          <a:ln/>
        </p:spPr>
      </p:pic>
      <p:pic>
        <p:nvPicPr>
          <p:cNvPr id="6" name="Obrázek 5" descr="NOI Techpark - Wikipedia">
            <a:extLst>
              <a:ext uri="{FF2B5EF4-FFF2-40B4-BE49-F238E27FC236}">
                <a16:creationId xmlns:a16="http://schemas.microsoft.com/office/drawing/2014/main" id="{E1567C33-4DF3-5C8C-1C4A-06EF8F9ED98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92499" y="2717800"/>
            <a:ext cx="9484334" cy="4727531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Obdélník 6">
            <a:extLst>
              <a:ext uri="{FF2B5EF4-FFF2-40B4-BE49-F238E27FC236}">
                <a16:creationId xmlns:a16="http://schemas.microsoft.com/office/drawing/2014/main" id="{376015B7-05C8-E6D0-D12B-5198D3BCF6AF}"/>
              </a:ext>
            </a:extLst>
          </p:cNvPr>
          <p:cNvSpPr/>
          <p:nvPr/>
        </p:nvSpPr>
        <p:spPr>
          <a:xfrm>
            <a:off x="2631466" y="2657538"/>
            <a:ext cx="9051433" cy="764704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800" dirty="0"/>
              <a:t>ENERGYVILLE GENK – THOR PARK Belgie</a:t>
            </a:r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07B79B04-C4F0-83F8-F52B-0CC0AE7EF32B}"/>
              </a:ext>
            </a:extLst>
          </p:cNvPr>
          <p:cNvSpPr/>
          <p:nvPr/>
        </p:nvSpPr>
        <p:spPr>
          <a:xfrm>
            <a:off x="12268200" y="2717798"/>
            <a:ext cx="9484334" cy="764704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800" dirty="0"/>
              <a:t>NOI TECHPARK BOLZANO Itálie</a:t>
            </a: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653570F3-26B6-CEF3-716F-7A3B75A7C8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07167" y="7691848"/>
            <a:ext cx="9067800" cy="5239863"/>
          </a:xfrm>
          <a:prstGeom prst="rect">
            <a:avLst/>
          </a:prstGeom>
        </p:spPr>
      </p:pic>
      <p:sp>
        <p:nvSpPr>
          <p:cNvPr id="9" name="Obdélník 8">
            <a:extLst>
              <a:ext uri="{FF2B5EF4-FFF2-40B4-BE49-F238E27FC236}">
                <a16:creationId xmlns:a16="http://schemas.microsoft.com/office/drawing/2014/main" id="{DE60AD7C-D978-40A7-3221-8DCB698CD5CC}"/>
              </a:ext>
            </a:extLst>
          </p:cNvPr>
          <p:cNvSpPr/>
          <p:nvPr/>
        </p:nvSpPr>
        <p:spPr>
          <a:xfrm>
            <a:off x="2607167" y="7850441"/>
            <a:ext cx="9051433" cy="593168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800" dirty="0"/>
              <a:t>SAHLGRENSKA SCIENCE PARK Švédsko</a:t>
            </a:r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229DF49A-8A98-7D2F-5BFD-DB5CCD020FC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5389"/>
          <a:stretch>
            <a:fillRect/>
          </a:stretch>
        </p:blipFill>
        <p:spPr>
          <a:xfrm>
            <a:off x="12268200" y="7709114"/>
            <a:ext cx="9484334" cy="5162335"/>
          </a:xfrm>
          <a:prstGeom prst="rect">
            <a:avLst/>
          </a:prstGeom>
        </p:spPr>
      </p:pic>
      <p:sp>
        <p:nvSpPr>
          <p:cNvPr id="8" name="Obdélník 7">
            <a:extLst>
              <a:ext uri="{FF2B5EF4-FFF2-40B4-BE49-F238E27FC236}">
                <a16:creationId xmlns:a16="http://schemas.microsoft.com/office/drawing/2014/main" id="{7DB02D39-FAD5-6B19-C9CB-71C5259AECDB}"/>
              </a:ext>
            </a:extLst>
          </p:cNvPr>
          <p:cNvSpPr/>
          <p:nvPr/>
        </p:nvSpPr>
        <p:spPr>
          <a:xfrm>
            <a:off x="12292499" y="7709113"/>
            <a:ext cx="9484334" cy="751761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800" dirty="0" err="1"/>
              <a:t>EcoTech</a:t>
            </a:r>
            <a:r>
              <a:rPr lang="cs-CZ" sz="2800" dirty="0"/>
              <a:t> Hub DUDELANGE Lucembursko</a:t>
            </a:r>
          </a:p>
        </p:txBody>
      </p:sp>
    </p:spTree>
    <p:extLst>
      <p:ext uri="{BB962C8B-B14F-4D97-AF65-F5344CB8AC3E}">
        <p14:creationId xmlns:p14="http://schemas.microsoft.com/office/powerpoint/2010/main" val="14230897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1209B8-79BC-A014-C81F-F5927D58B2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8B04ADA-28D0-8419-8C1A-264615F897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INKUBÁTORY A AKCELERÁTORY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6C802FD-9E81-46FF-921D-1D4780517A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35113" y="2238703"/>
            <a:ext cx="21313775" cy="10632747"/>
          </a:xfrm>
        </p:spPr>
        <p:txBody>
          <a:bodyPr>
            <a:normAutofit/>
          </a:bodyPr>
          <a:lstStyle/>
          <a:p>
            <a:endParaRPr lang="cs-CZ" b="1" dirty="0"/>
          </a:p>
          <a:p>
            <a:pPr marL="571500" indent="-571500">
              <a:buFont typeface="Wingdings" panose="05000000000000000000" pitchFamily="2" charset="2"/>
              <a:buChar char="Ø"/>
            </a:pPr>
            <a:endParaRPr lang="cs-CZ" dirty="0"/>
          </a:p>
          <a:p>
            <a:pPr marL="571500" indent="-571500">
              <a:buFont typeface="Wingdings" panose="05000000000000000000" pitchFamily="2" charset="2"/>
              <a:buChar char="Ø"/>
            </a:pPr>
            <a:endParaRPr lang="cs-CZ" dirty="0"/>
          </a:p>
          <a:p>
            <a:endParaRPr lang="cs-CZ" dirty="0"/>
          </a:p>
          <a:p>
            <a:endParaRPr lang="cs-CZ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E73B354B-480D-D4A8-838C-0D36DBBF202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B92AD295-A941-4BF4-A6ED-279D616825A2}" type="slidenum">
              <a:rPr lang="en-US" noProof="0" smtClean="0"/>
              <a:pPr/>
              <a:t>12</a:t>
            </a:fld>
            <a:endParaRPr lang="en-US" noProof="0" dirty="0"/>
          </a:p>
        </p:txBody>
      </p:sp>
      <p:pic>
        <p:nvPicPr>
          <p:cNvPr id="4" name="image2.jpg" descr="undefined">
            <a:extLst>
              <a:ext uri="{FF2B5EF4-FFF2-40B4-BE49-F238E27FC236}">
                <a16:creationId xmlns:a16="http://schemas.microsoft.com/office/drawing/2014/main" id="{806FD46B-FF3B-E7EA-A063-2670CAF13389}"/>
              </a:ext>
            </a:extLst>
          </p:cNvPr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1535112" y="2570535"/>
            <a:ext cx="9437688" cy="4842636"/>
          </a:xfrm>
          <a:prstGeom prst="rect">
            <a:avLst/>
          </a:prstGeom>
          <a:ln/>
        </p:spPr>
      </p:pic>
      <p:pic>
        <p:nvPicPr>
          <p:cNvPr id="7" name="Obrázek 6" descr="DB Mindbox - in-house innovation for the rail industry">
            <a:extLst>
              <a:ext uri="{FF2B5EF4-FFF2-40B4-BE49-F238E27FC236}">
                <a16:creationId xmlns:a16="http://schemas.microsoft.com/office/drawing/2014/main" id="{A10C81F6-892B-A3F2-CE2C-E1B3458F97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1999" y="2570535"/>
            <a:ext cx="8969829" cy="484263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Obrázek 7" descr="ITV launches Studio 55 Ventures | Press Centre">
            <a:extLst>
              <a:ext uri="{FF2B5EF4-FFF2-40B4-BE49-F238E27FC236}">
                <a16:creationId xmlns:a16="http://schemas.microsoft.com/office/drawing/2014/main" id="{09C4F58D-A955-77A9-FF54-EAC5DA6AF4A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5111" y="7555076"/>
            <a:ext cx="9437688" cy="5123454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Obrázek 8" descr="Obsah obrázku text, snímek obrazovky, software, počítač&#10;&#10;Obsah generovaný pomocí AI může být nesprávný.">
            <a:extLst>
              <a:ext uri="{FF2B5EF4-FFF2-40B4-BE49-F238E27FC236}">
                <a16:creationId xmlns:a16="http://schemas.microsoft.com/office/drawing/2014/main" id="{C9458B51-09E5-83AC-6EC9-316F36C78E2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5629" t="38001" r="5673" b="27792"/>
          <a:stretch>
            <a:fillRect/>
          </a:stretch>
        </p:blipFill>
        <p:spPr bwMode="auto">
          <a:xfrm>
            <a:off x="12191998" y="7745003"/>
            <a:ext cx="8969829" cy="468933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Obdélník 9">
            <a:extLst>
              <a:ext uri="{FF2B5EF4-FFF2-40B4-BE49-F238E27FC236}">
                <a16:creationId xmlns:a16="http://schemas.microsoft.com/office/drawing/2014/main" id="{95AF9681-433E-805B-93D3-DE196C9EDA1E}"/>
              </a:ext>
            </a:extLst>
          </p:cNvPr>
          <p:cNvSpPr/>
          <p:nvPr/>
        </p:nvSpPr>
        <p:spPr>
          <a:xfrm>
            <a:off x="1535111" y="2570535"/>
            <a:ext cx="9437688" cy="9144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800" dirty="0"/>
              <a:t>GREEN BIZ BRUSEL</a:t>
            </a:r>
          </a:p>
        </p:txBody>
      </p:sp>
      <p:sp>
        <p:nvSpPr>
          <p:cNvPr id="11" name="Obdélník 10">
            <a:extLst>
              <a:ext uri="{FF2B5EF4-FFF2-40B4-BE49-F238E27FC236}">
                <a16:creationId xmlns:a16="http://schemas.microsoft.com/office/drawing/2014/main" id="{74DD18BF-9E0E-922E-F8E8-EFBC0172BD8F}"/>
              </a:ext>
            </a:extLst>
          </p:cNvPr>
          <p:cNvSpPr/>
          <p:nvPr/>
        </p:nvSpPr>
        <p:spPr>
          <a:xfrm>
            <a:off x="12191998" y="2570535"/>
            <a:ext cx="8969829" cy="9144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800" dirty="0"/>
              <a:t>MINDBOX DEUTCHE BAHN Německo</a:t>
            </a:r>
          </a:p>
        </p:txBody>
      </p:sp>
      <p:sp>
        <p:nvSpPr>
          <p:cNvPr id="12" name="Obdélník 11">
            <a:extLst>
              <a:ext uri="{FF2B5EF4-FFF2-40B4-BE49-F238E27FC236}">
                <a16:creationId xmlns:a16="http://schemas.microsoft.com/office/drawing/2014/main" id="{E8DC2AAC-BE71-A46B-50BC-0DB0045CFCA4}"/>
              </a:ext>
            </a:extLst>
          </p:cNvPr>
          <p:cNvSpPr/>
          <p:nvPr/>
        </p:nvSpPr>
        <p:spPr>
          <a:xfrm>
            <a:off x="1535111" y="7555076"/>
            <a:ext cx="9437688" cy="9144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800" dirty="0"/>
              <a:t>STUDIO 55 ITV Velká Británie</a:t>
            </a:r>
          </a:p>
        </p:txBody>
      </p:sp>
      <p:sp>
        <p:nvSpPr>
          <p:cNvPr id="13" name="Obdélník 12">
            <a:extLst>
              <a:ext uri="{FF2B5EF4-FFF2-40B4-BE49-F238E27FC236}">
                <a16:creationId xmlns:a16="http://schemas.microsoft.com/office/drawing/2014/main" id="{41FDA9EA-E14C-1DB2-B76A-F4225A67D6D0}"/>
              </a:ext>
            </a:extLst>
          </p:cNvPr>
          <p:cNvSpPr/>
          <p:nvPr/>
        </p:nvSpPr>
        <p:spPr>
          <a:xfrm>
            <a:off x="12191997" y="7696692"/>
            <a:ext cx="8969829" cy="9144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800" dirty="0"/>
              <a:t>PLUG AND PLAY VIENNA AIRPORT Rakousko</a:t>
            </a:r>
          </a:p>
        </p:txBody>
      </p:sp>
    </p:spTree>
    <p:extLst>
      <p:ext uri="{BB962C8B-B14F-4D97-AF65-F5344CB8AC3E}">
        <p14:creationId xmlns:p14="http://schemas.microsoft.com/office/powerpoint/2010/main" val="14197468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5C402C-0E3C-01E1-7820-ED3B7CA99F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016C72E-2B8F-EC87-624C-CA7F7BD441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INOVAČNÍ DISTRIKTY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086EAC81-FF11-D854-F0DE-EFAB9A3020E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B92AD295-A941-4BF4-A6ED-279D616825A2}" type="slidenum">
              <a:rPr lang="en-US" noProof="0" smtClean="0"/>
              <a:pPr/>
              <a:t>13</a:t>
            </a:fld>
            <a:endParaRPr lang="en-US" noProof="0" dirty="0"/>
          </a:p>
        </p:txBody>
      </p:sp>
      <p:pic>
        <p:nvPicPr>
          <p:cNvPr id="6" name="Obrázek 5" descr="Obsah obrázku text, snímek obrazovky, mapa&#10;&#10;Obsah generovaný pomocí AI může být nesprávný.">
            <a:extLst>
              <a:ext uri="{FF2B5EF4-FFF2-40B4-BE49-F238E27FC236}">
                <a16:creationId xmlns:a16="http://schemas.microsoft.com/office/drawing/2014/main" id="{272503D5-C92A-F3C2-010C-635245F7D44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2250" y="2167107"/>
            <a:ext cx="14615693" cy="10351171"/>
          </a:xfrm>
          <a:prstGeom prst="rect">
            <a:avLst/>
          </a:prstGeom>
        </p:spPr>
      </p:pic>
      <p:pic>
        <p:nvPicPr>
          <p:cNvPr id="2050" name="Picture 2" descr="O smyslu a hodnotě utrpení v dnešní době – Škola psychologie">
            <a:extLst>
              <a:ext uri="{FF2B5EF4-FFF2-40B4-BE49-F238E27FC236}">
                <a16:creationId xmlns:a16="http://schemas.microsoft.com/office/drawing/2014/main" id="{ED51F8DD-C8B1-E96E-2D2C-582F4724DF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03625" y="4648200"/>
            <a:ext cx="7620000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Řečová bublina: oválný bublinový popisek 2">
            <a:extLst>
              <a:ext uri="{FF2B5EF4-FFF2-40B4-BE49-F238E27FC236}">
                <a16:creationId xmlns:a16="http://schemas.microsoft.com/office/drawing/2014/main" id="{507E8091-E2B4-82B7-42C5-43999E5D9875}"/>
              </a:ext>
            </a:extLst>
          </p:cNvPr>
          <p:cNvSpPr/>
          <p:nvPr/>
        </p:nvSpPr>
        <p:spPr>
          <a:xfrm>
            <a:off x="17236619" y="1352068"/>
            <a:ext cx="6545263" cy="2731464"/>
          </a:xfrm>
          <a:prstGeom prst="wedgeEllipseCallout">
            <a:avLst>
              <a:gd name="adj1" fmla="val -7362"/>
              <a:gd name="adj2" fmla="val 88803"/>
            </a:avLst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b="1" dirty="0"/>
              <a:t>Ne! Proč tam není ani jedno české město?</a:t>
            </a:r>
          </a:p>
        </p:txBody>
      </p:sp>
    </p:spTree>
    <p:extLst>
      <p:ext uri="{BB962C8B-B14F-4D97-AF65-F5344CB8AC3E}">
        <p14:creationId xmlns:p14="http://schemas.microsoft.com/office/powerpoint/2010/main" val="715489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F83E46-AC2A-38F9-AAF6-79A4C185F5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7F758ED-C0B2-6426-73D9-F0FD78D5A6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INOVAČNÍ DISTRIKTY A CITIES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F2D278C1-98BC-FFF4-ABAB-DFE8C6939A6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B92AD295-A941-4BF4-A6ED-279D616825A2}" type="slidenum">
              <a:rPr lang="en-US" noProof="0" smtClean="0"/>
              <a:pPr/>
              <a:t>14</a:t>
            </a:fld>
            <a:endParaRPr lang="en-US" noProof="0" dirty="0"/>
          </a:p>
        </p:txBody>
      </p:sp>
      <p:pic>
        <p:nvPicPr>
          <p:cNvPr id="4" name="image1.jpg" descr="Obsah obrázku venku, Letecké snímkování, Pohled z ptačí perspektivy, tráva&#10;&#10;Popis byl vytvořen automaticky">
            <a:extLst>
              <a:ext uri="{FF2B5EF4-FFF2-40B4-BE49-F238E27FC236}">
                <a16:creationId xmlns:a16="http://schemas.microsoft.com/office/drawing/2014/main" id="{3A8785C6-8CC4-465B-4720-A509B1DBA537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1611054" y="2919686"/>
            <a:ext cx="9720975" cy="4297543"/>
          </a:xfrm>
          <a:prstGeom prst="rect">
            <a:avLst/>
          </a:prstGeom>
          <a:ln/>
        </p:spPr>
      </p:pic>
      <p:pic>
        <p:nvPicPr>
          <p:cNvPr id="4098" name="Picture 2" descr="Copenhagen Science City">
            <a:extLst>
              <a:ext uri="{FF2B5EF4-FFF2-40B4-BE49-F238E27FC236}">
                <a16:creationId xmlns:a16="http://schemas.microsoft.com/office/drawing/2014/main" id="{7C17AA8E-7C8D-58F3-8641-B8999F93A9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9828" y="2919687"/>
            <a:ext cx="9255916" cy="4297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Downloadable resources - Medicon Village">
            <a:extLst>
              <a:ext uri="{FF2B5EF4-FFF2-40B4-BE49-F238E27FC236}">
                <a16:creationId xmlns:a16="http://schemas.microsoft.com/office/drawing/2014/main" id="{9542E5DF-5EA0-1A66-3D5A-45C951972A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1054" y="7461959"/>
            <a:ext cx="9720975" cy="4423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délník 2">
            <a:extLst>
              <a:ext uri="{FF2B5EF4-FFF2-40B4-BE49-F238E27FC236}">
                <a16:creationId xmlns:a16="http://schemas.microsoft.com/office/drawing/2014/main" id="{28D25604-2A1F-B9ED-4BAC-98EC1D1C4B93}"/>
              </a:ext>
            </a:extLst>
          </p:cNvPr>
          <p:cNvSpPr/>
          <p:nvPr/>
        </p:nvSpPr>
        <p:spPr>
          <a:xfrm>
            <a:off x="1611054" y="2919686"/>
            <a:ext cx="9720975" cy="9144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800" dirty="0"/>
              <a:t>BRAINPORT EINDHOVEN A BRAINPORT INDUSTRIES Nizozemí</a:t>
            </a:r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59CE9B3D-5EA9-9B78-BB74-AB0DB0C5FDB4}"/>
              </a:ext>
            </a:extLst>
          </p:cNvPr>
          <p:cNvSpPr/>
          <p:nvPr/>
        </p:nvSpPr>
        <p:spPr>
          <a:xfrm>
            <a:off x="1611054" y="7419115"/>
            <a:ext cx="9720975" cy="9144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800" dirty="0"/>
              <a:t>MEDICON VILLAGE LUND Švédsko</a:t>
            </a:r>
          </a:p>
        </p:txBody>
      </p:sp>
      <p:pic>
        <p:nvPicPr>
          <p:cNvPr id="4102" name="Picture 6" descr="Berlin Adlershof: Hochtechnologie, Fachkräfte und Offenheit als  entscheidende Erfolgsfaktoren - News - Technologiepark Adlershof">
            <a:extLst>
              <a:ext uri="{FF2B5EF4-FFF2-40B4-BE49-F238E27FC236}">
                <a16:creationId xmlns:a16="http://schemas.microsoft.com/office/drawing/2014/main" id="{E38BE6C6-521C-8140-2E42-0977127037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9827" y="7461959"/>
            <a:ext cx="9255916" cy="4471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Obdélník 7">
            <a:extLst>
              <a:ext uri="{FF2B5EF4-FFF2-40B4-BE49-F238E27FC236}">
                <a16:creationId xmlns:a16="http://schemas.microsoft.com/office/drawing/2014/main" id="{6074928D-49AB-50CB-E4B2-300AEB700F5C}"/>
              </a:ext>
            </a:extLst>
          </p:cNvPr>
          <p:cNvSpPr/>
          <p:nvPr/>
        </p:nvSpPr>
        <p:spPr>
          <a:xfrm>
            <a:off x="12199828" y="7419115"/>
            <a:ext cx="9255916" cy="9144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800" dirty="0"/>
              <a:t>ADLERSHOF BERLIN Německo</a:t>
            </a:r>
          </a:p>
        </p:txBody>
      </p:sp>
    </p:spTree>
    <p:extLst>
      <p:ext uri="{BB962C8B-B14F-4D97-AF65-F5344CB8AC3E}">
        <p14:creationId xmlns:p14="http://schemas.microsoft.com/office/powerpoint/2010/main" val="22735415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074B11-5C9A-2F5B-AC75-69CDC46BCC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B823D02-EED5-329C-C09D-49E93B0D6C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DALŠÍ INOSTRUKTURY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49F17563-CBA3-BA46-BEE8-B9F46BA1641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B92AD295-A941-4BF4-A6ED-279D616825A2}" type="slidenum">
              <a:rPr lang="en-US" noProof="0" smtClean="0"/>
              <a:pPr/>
              <a:t>15</a:t>
            </a:fld>
            <a:endParaRPr lang="en-US" noProof="0" dirty="0"/>
          </a:p>
        </p:txBody>
      </p:sp>
      <p:pic>
        <p:nvPicPr>
          <p:cNvPr id="3" name="Obrázek 2" descr="Tabakfabrik Linz | QUADRILL: Das Neubau-Projekt der Tabakfabrik">
            <a:extLst>
              <a:ext uri="{FF2B5EF4-FFF2-40B4-BE49-F238E27FC236}">
                <a16:creationId xmlns:a16="http://schemas.microsoft.com/office/drawing/2014/main" id="{DF7CA7B1-50BA-2C03-8F4B-F0A0757DB7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6607" y="2079896"/>
            <a:ext cx="9051433" cy="5684414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Obrázek 3" descr="MotionLab: New Work Structures to Promote Hardtech Innovation">
            <a:extLst>
              <a:ext uri="{FF2B5EF4-FFF2-40B4-BE49-F238E27FC236}">
                <a16:creationId xmlns:a16="http://schemas.microsoft.com/office/drawing/2014/main" id="{1F4ADFA0-2F93-6E34-4AF1-5BC4F8007AE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92996" y="2079896"/>
            <a:ext cx="9051433" cy="5684414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Obdélník 6">
            <a:extLst>
              <a:ext uri="{FF2B5EF4-FFF2-40B4-BE49-F238E27FC236}">
                <a16:creationId xmlns:a16="http://schemas.microsoft.com/office/drawing/2014/main" id="{4F65B94E-9D68-ADD9-EAC4-1DA7FB7852B8}"/>
              </a:ext>
            </a:extLst>
          </p:cNvPr>
          <p:cNvSpPr/>
          <p:nvPr/>
        </p:nvSpPr>
        <p:spPr>
          <a:xfrm>
            <a:off x="1926607" y="2079896"/>
            <a:ext cx="9051433" cy="9144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800" dirty="0"/>
              <a:t>INOVAČNÍ HUB TABAKFABRIK Rakousko</a:t>
            </a:r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DCF7B1C0-478B-2093-EE60-01E6C2A14BAD}"/>
              </a:ext>
            </a:extLst>
          </p:cNvPr>
          <p:cNvSpPr/>
          <p:nvPr/>
        </p:nvSpPr>
        <p:spPr>
          <a:xfrm>
            <a:off x="12492997" y="2037078"/>
            <a:ext cx="9051433" cy="9144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800" dirty="0"/>
              <a:t>OTEVŘENÁ DÍLNA A AKCER. MOTIONLAB BERLÍN Německo</a:t>
            </a:r>
          </a:p>
        </p:txBody>
      </p:sp>
      <p:pic>
        <p:nvPicPr>
          <p:cNvPr id="8194" name="Picture 2" descr="The GEC | Listings | The Liberties Dublin">
            <a:extLst>
              <a:ext uri="{FF2B5EF4-FFF2-40B4-BE49-F238E27FC236}">
                <a16:creationId xmlns:a16="http://schemas.microsoft.com/office/drawing/2014/main" id="{81F12DEC-E5AF-6F9A-CD31-4E4B1E5FC1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6607" y="7820479"/>
            <a:ext cx="9051433" cy="5050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bdélník 8">
            <a:extLst>
              <a:ext uri="{FF2B5EF4-FFF2-40B4-BE49-F238E27FC236}">
                <a16:creationId xmlns:a16="http://schemas.microsoft.com/office/drawing/2014/main" id="{FC50FD7B-017A-4B0C-8CE2-5F04F22CEC71}"/>
              </a:ext>
            </a:extLst>
          </p:cNvPr>
          <p:cNvSpPr/>
          <p:nvPr/>
        </p:nvSpPr>
        <p:spPr>
          <a:xfrm>
            <a:off x="1926607" y="7820479"/>
            <a:ext cx="9051433" cy="9144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800" dirty="0"/>
              <a:t>GUINESS BUSINESS CENTRE – FURTHR Irsko</a:t>
            </a:r>
          </a:p>
        </p:txBody>
      </p:sp>
      <p:pic>
        <p:nvPicPr>
          <p:cNvPr id="11" name="Obrázek 10" descr="Obsah obrázku interiér, nábytek, radnice, stůl&#10;&#10;Obsah generovaný pomocí AI může být nesprávný.">
            <a:extLst>
              <a:ext uri="{FF2B5EF4-FFF2-40B4-BE49-F238E27FC236}">
                <a16:creationId xmlns:a16="http://schemas.microsoft.com/office/drawing/2014/main" id="{74D47FAF-A864-41E2-DE4D-EA0AC6F8D03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2996" y="7820479"/>
            <a:ext cx="9051433" cy="5091431"/>
          </a:xfrm>
          <a:prstGeom prst="rect">
            <a:avLst/>
          </a:prstGeom>
        </p:spPr>
      </p:pic>
      <p:sp>
        <p:nvSpPr>
          <p:cNvPr id="12" name="Obdélník 11">
            <a:extLst>
              <a:ext uri="{FF2B5EF4-FFF2-40B4-BE49-F238E27FC236}">
                <a16:creationId xmlns:a16="http://schemas.microsoft.com/office/drawing/2014/main" id="{531E400E-0604-DD39-2557-220BEA9F5211}"/>
              </a:ext>
            </a:extLst>
          </p:cNvPr>
          <p:cNvSpPr/>
          <p:nvPr/>
        </p:nvSpPr>
        <p:spPr>
          <a:xfrm>
            <a:off x="12492996" y="7807128"/>
            <a:ext cx="9051433" cy="9144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800" dirty="0"/>
              <a:t>PORTAL HUB/COWORK –TRINITY COLLEGE DUBLIN Irsko</a:t>
            </a:r>
          </a:p>
        </p:txBody>
      </p:sp>
    </p:spTree>
    <p:extLst>
      <p:ext uri="{BB962C8B-B14F-4D97-AF65-F5344CB8AC3E}">
        <p14:creationId xmlns:p14="http://schemas.microsoft.com/office/powerpoint/2010/main" val="33106597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6BFC94-8674-3F2C-A721-A56A3CACC9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9FB5586-0B7C-20D1-D76D-BBD3E531A1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Živé laboratoře – </a:t>
            </a:r>
            <a:r>
              <a:rPr lang="cs-CZ" dirty="0" err="1"/>
              <a:t>living</a:t>
            </a:r>
            <a:r>
              <a:rPr lang="cs-CZ" dirty="0"/>
              <a:t> </a:t>
            </a:r>
            <a:r>
              <a:rPr lang="cs-CZ" dirty="0" err="1"/>
              <a:t>labs</a:t>
            </a:r>
            <a:endParaRPr lang="cs-CZ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2FE8DCD1-624B-EF1A-25B4-2CE438470D7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B92AD295-A941-4BF4-A6ED-279D616825A2}" type="slidenum">
              <a:rPr lang="en-US" noProof="0" smtClean="0"/>
              <a:pPr/>
              <a:t>16</a:t>
            </a:fld>
            <a:endParaRPr lang="en-US" noProof="0" dirty="0"/>
          </a:p>
        </p:txBody>
      </p:sp>
      <p:pic>
        <p:nvPicPr>
          <p:cNvPr id="3" name="Obrázek 2" descr="Tampereella liikennöi ratikka, jollaista ei ole missään muualla maailmassa  – testissä ainutlaatuinen järjestelmä: ”Monia kolareita olisi voitu välttää”">
            <a:extLst>
              <a:ext uri="{FF2B5EF4-FFF2-40B4-BE49-F238E27FC236}">
                <a16:creationId xmlns:a16="http://schemas.microsoft.com/office/drawing/2014/main" id="{A085CFED-9879-287A-D037-59A4AC87E2B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5112" y="2488200"/>
            <a:ext cx="9013145" cy="4734343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F34C4C31-26CC-A8F7-3791-B9883C39D9CD}"/>
              </a:ext>
            </a:extLst>
          </p:cNvPr>
          <p:cNvSpPr/>
          <p:nvPr/>
        </p:nvSpPr>
        <p:spPr>
          <a:xfrm>
            <a:off x="1535111" y="2488200"/>
            <a:ext cx="9051433" cy="741383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800" dirty="0" err="1"/>
              <a:t>Lyyli</a:t>
            </a:r>
            <a:r>
              <a:rPr lang="cs-CZ" sz="2800" dirty="0"/>
              <a:t> </a:t>
            </a:r>
            <a:r>
              <a:rPr lang="cs-CZ" sz="2800" dirty="0" err="1"/>
              <a:t>Living</a:t>
            </a:r>
            <a:r>
              <a:rPr lang="cs-CZ" sz="2800" dirty="0"/>
              <a:t> </a:t>
            </a:r>
            <a:r>
              <a:rPr lang="cs-CZ" sz="2800" dirty="0" err="1"/>
              <a:t>Lab</a:t>
            </a:r>
            <a:r>
              <a:rPr lang="cs-CZ" sz="2800" dirty="0"/>
              <a:t> v </a:t>
            </a:r>
            <a:r>
              <a:rPr lang="cs-CZ" sz="2800" dirty="0" err="1"/>
              <a:t>Tampere</a:t>
            </a:r>
            <a:r>
              <a:rPr lang="cs-CZ" sz="2800" dirty="0"/>
              <a:t> a Škoda Group Finsko</a:t>
            </a:r>
          </a:p>
        </p:txBody>
      </p:sp>
      <p:pic>
        <p:nvPicPr>
          <p:cNvPr id="7170" name="Picture 2" descr="Andorra Living Lab, the project promoted by Andorra Recerca + Innovació,  obtains the European Network of Living Labs - ENoLL certification | Andorra  Research + Innovation">
            <a:extLst>
              <a:ext uri="{FF2B5EF4-FFF2-40B4-BE49-F238E27FC236}">
                <a16:creationId xmlns:a16="http://schemas.microsoft.com/office/drawing/2014/main" id="{5F83DBB4-E1D0-9CAC-2A41-2F708C0714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1999" y="2353719"/>
            <a:ext cx="8086723" cy="4868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bvv #living #lab #brno #velkým #firmám #showroomy #testování #měření  #prototypování #bvv #bvvlivinglabbrno #veletrhybrno #showroom #testovani  #mereni #prototypovani #inovace #produkt #brno… | Vít Čermák">
            <a:extLst>
              <a:ext uri="{FF2B5EF4-FFF2-40B4-BE49-F238E27FC236}">
                <a16:creationId xmlns:a16="http://schemas.microsoft.com/office/drawing/2014/main" id="{6E9C9DDF-C8A4-5AA8-D9CB-6F95B40731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5111" y="7594227"/>
            <a:ext cx="8999562" cy="4256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Den otevřených dveří Ekofarma PRO-BIO: představení projektu Živý region  Podbrněnsko | Ampi – Asociace místních potravinových iniciativ, o.p.s.">
            <a:extLst>
              <a:ext uri="{FF2B5EF4-FFF2-40B4-BE49-F238E27FC236}">
                <a16:creationId xmlns:a16="http://schemas.microsoft.com/office/drawing/2014/main" id="{BDECD9AA-D0D7-C211-6F01-50F0902626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1999" y="7630821"/>
            <a:ext cx="8086723" cy="421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bdélník 5">
            <a:extLst>
              <a:ext uri="{FF2B5EF4-FFF2-40B4-BE49-F238E27FC236}">
                <a16:creationId xmlns:a16="http://schemas.microsoft.com/office/drawing/2014/main" id="{D8058AEC-E15E-8A4D-B0F2-487E9993A5DB}"/>
              </a:ext>
            </a:extLst>
          </p:cNvPr>
          <p:cNvSpPr/>
          <p:nvPr/>
        </p:nvSpPr>
        <p:spPr>
          <a:xfrm>
            <a:off x="12191999" y="7594227"/>
            <a:ext cx="8086723" cy="9144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800" dirty="0"/>
              <a:t>PROBIO LIVING LAB A DEMOFRMA ČR</a:t>
            </a:r>
          </a:p>
        </p:txBody>
      </p:sp>
    </p:spTree>
    <p:extLst>
      <p:ext uri="{BB962C8B-B14F-4D97-AF65-F5344CB8AC3E}">
        <p14:creationId xmlns:p14="http://schemas.microsoft.com/office/powerpoint/2010/main" val="28363712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5C5BE7-5297-A15C-9A8D-3C9337692F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E1C99B1-5108-A195-2ED3-9D398C4894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Living</a:t>
            </a:r>
            <a:r>
              <a:rPr lang="cs-CZ" dirty="0"/>
              <a:t> </a:t>
            </a:r>
            <a:r>
              <a:rPr lang="cs-CZ" dirty="0" err="1"/>
              <a:t>laby</a:t>
            </a:r>
            <a:r>
              <a:rPr lang="cs-CZ" dirty="0"/>
              <a:t>, ENOLL a CZELLAP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B96FFA0-D48B-7B8E-CB85-C3F5EBDA98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35113" y="2238703"/>
            <a:ext cx="11455673" cy="10632747"/>
          </a:xfrm>
        </p:spPr>
        <p:txBody>
          <a:bodyPr>
            <a:normAutofit fontScale="92500" lnSpcReduction="10000"/>
          </a:bodyPr>
          <a:lstStyle/>
          <a:p>
            <a:r>
              <a:rPr lang="cs-CZ" sz="3200" b="1" dirty="0" err="1"/>
              <a:t>Living</a:t>
            </a:r>
            <a:r>
              <a:rPr lang="cs-CZ" sz="3200" b="1" dirty="0"/>
              <a:t> </a:t>
            </a:r>
            <a:r>
              <a:rPr lang="cs-CZ" sz="3200" b="1" dirty="0" err="1"/>
              <a:t>Lab</a:t>
            </a:r>
            <a:r>
              <a:rPr lang="cs-CZ" sz="3200" b="1" dirty="0"/>
              <a:t> = </a:t>
            </a:r>
            <a:r>
              <a:rPr lang="cs-CZ" dirty="0"/>
              <a:t>otevřený inovační ekosystém v reálném prostředí, který podporuje spolu-vytváření a testování inovací s aktivním zapojením uživatelů, akademické, průmyslové a veřejné sféry.</a:t>
            </a:r>
          </a:p>
          <a:p>
            <a:r>
              <a:rPr lang="cs-CZ" dirty="0"/>
              <a:t>LL propojuje </a:t>
            </a:r>
            <a:r>
              <a:rPr lang="cs-CZ" b="1" dirty="0"/>
              <a:t>výzkum, podnikání, veřejnou správu a </a:t>
            </a:r>
            <a:r>
              <a:rPr lang="cs-CZ" b="1" dirty="0" err="1"/>
              <a:t>uživatele</a:t>
            </a:r>
            <a:r>
              <a:rPr lang="cs-CZ" sz="3200" b="1" dirty="0" err="1"/>
              <a:t>CZELLAP</a:t>
            </a:r>
            <a:r>
              <a:rPr lang="cs-CZ" sz="3200" b="1" dirty="0"/>
              <a:t> – Czech </a:t>
            </a:r>
            <a:r>
              <a:rPr lang="cs-CZ" sz="3200" b="1" dirty="0" err="1"/>
              <a:t>Living</a:t>
            </a:r>
            <a:r>
              <a:rPr lang="cs-CZ" sz="3200" b="1" dirty="0"/>
              <a:t> </a:t>
            </a:r>
            <a:r>
              <a:rPr lang="cs-CZ" sz="3200" b="1" dirty="0" err="1"/>
              <a:t>Lab</a:t>
            </a:r>
            <a:r>
              <a:rPr lang="cs-CZ" sz="3200" b="1" dirty="0"/>
              <a:t> </a:t>
            </a:r>
            <a:r>
              <a:rPr lang="cs-CZ" sz="3200" b="1" dirty="0" err="1"/>
              <a:t>Platform</a:t>
            </a:r>
            <a:endParaRPr lang="cs-CZ" sz="3200" b="1" dirty="0"/>
          </a:p>
          <a:p>
            <a:pPr marL="571500" indent="-571500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cs-CZ" sz="3200" b="1" dirty="0"/>
              <a:t>Založena v červnu 2025 z iniciativy CzechInvest</a:t>
            </a:r>
          </a:p>
          <a:p>
            <a:pPr marL="571500" indent="-571500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cs-CZ" sz="3200" dirty="0"/>
              <a:t>17 LL (11 založených, 6 v přípravě)</a:t>
            </a:r>
          </a:p>
          <a:p>
            <a:pPr marL="571500" indent="-571500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cs-CZ" sz="3200" dirty="0"/>
              <a:t>BVV LL, RECETOX MUNI, </a:t>
            </a:r>
            <a:r>
              <a:rPr lang="cs-CZ" sz="3200" dirty="0" err="1"/>
              <a:t>PowerHUB</a:t>
            </a:r>
            <a:r>
              <a:rPr lang="cs-CZ" sz="3200" dirty="0"/>
              <a:t>, VŠB TUO– REFRESH (4x LL), PROBIO LL a Czech </a:t>
            </a:r>
            <a:r>
              <a:rPr lang="cs-CZ" sz="3200" dirty="0" err="1"/>
              <a:t>Organics</a:t>
            </a:r>
            <a:r>
              <a:rPr lang="cs-CZ" sz="3200" dirty="0"/>
              <a:t> s.r.o., </a:t>
            </a:r>
            <a:r>
              <a:rPr lang="cs-CZ" sz="3200" dirty="0" err="1"/>
              <a:t>Lyyli</a:t>
            </a:r>
            <a:r>
              <a:rPr lang="cs-CZ" sz="3200" dirty="0"/>
              <a:t> LL a Škoda Group, </a:t>
            </a:r>
            <a:r>
              <a:rPr lang="cs-CZ" sz="3200" dirty="0" err="1"/>
              <a:t>PilsLab</a:t>
            </a:r>
            <a:r>
              <a:rPr lang="cs-CZ" sz="3200" dirty="0"/>
              <a:t> + České Budějovice, OICT, TIC Zlín, JINAG, LL ČVUT, Botanická LL</a:t>
            </a:r>
          </a:p>
          <a:p>
            <a:pPr marL="571500" indent="-571500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cs-CZ" sz="3200" dirty="0"/>
              <a:t>Cíl: zájmy členů, definice LL a terminologie, osvěta, vzdělávání, poradenství národní úrovni</a:t>
            </a:r>
          </a:p>
          <a:p>
            <a:pPr marL="571500" indent="-571500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cs-CZ" sz="3200" dirty="0"/>
              <a:t>ENOLL (</a:t>
            </a:r>
            <a:r>
              <a:rPr lang="cs-CZ" sz="3200" dirty="0" err="1"/>
              <a:t>Euroopean</a:t>
            </a:r>
            <a:r>
              <a:rPr lang="cs-CZ" sz="3200" dirty="0"/>
              <a:t> Network </a:t>
            </a:r>
            <a:r>
              <a:rPr lang="cs-CZ" sz="3200" dirty="0" err="1"/>
              <a:t>of</a:t>
            </a:r>
            <a:r>
              <a:rPr lang="cs-CZ" sz="3200" dirty="0"/>
              <a:t> </a:t>
            </a:r>
            <a:r>
              <a:rPr lang="cs-CZ" sz="3200" dirty="0" err="1"/>
              <a:t>Living</a:t>
            </a:r>
            <a:r>
              <a:rPr lang="cs-CZ" sz="3200" dirty="0"/>
              <a:t> </a:t>
            </a:r>
            <a:r>
              <a:rPr lang="cs-CZ" sz="3200" dirty="0" err="1"/>
              <a:t>Labs</a:t>
            </a:r>
            <a:r>
              <a:rPr lang="cs-CZ" sz="3200" dirty="0"/>
              <a:t>)  jako klíčový partner</a:t>
            </a:r>
          </a:p>
          <a:p>
            <a:pPr marL="571500" indent="-57150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cs-CZ" sz="3200" b="1" dirty="0"/>
          </a:p>
          <a:p>
            <a:endParaRPr lang="cs-CZ" sz="3200" dirty="0"/>
          </a:p>
          <a:p>
            <a:endParaRPr lang="cs-CZ" sz="3200" dirty="0"/>
          </a:p>
          <a:p>
            <a:endParaRPr lang="cs-CZ" sz="3200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36B6DD44-ECCD-9264-CA38-90EF378EE6C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9957655" y="11638962"/>
            <a:ext cx="2735262" cy="612776"/>
          </a:xfrm>
        </p:spPr>
        <p:txBody>
          <a:bodyPr/>
          <a:lstStyle/>
          <a:p>
            <a:fld id="{B92AD295-A941-4BF4-A6ED-279D616825A2}" type="slidenum">
              <a:rPr lang="en-US" noProof="0" smtClean="0"/>
              <a:pPr/>
              <a:t>17</a:t>
            </a:fld>
            <a:endParaRPr lang="en-US" noProof="0" dirty="0"/>
          </a:p>
        </p:txBody>
      </p:sp>
      <p:pic>
        <p:nvPicPr>
          <p:cNvPr id="7" name="Obrázek 6" descr="No alternative text description for this image">
            <a:extLst>
              <a:ext uri="{FF2B5EF4-FFF2-40B4-BE49-F238E27FC236}">
                <a16:creationId xmlns:a16="http://schemas.microsoft.com/office/drawing/2014/main" id="{445BE1EB-2441-C123-0262-BAEB1A15AF3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49" b="5850"/>
          <a:stretch>
            <a:fillRect/>
          </a:stretch>
        </p:blipFill>
        <p:spPr bwMode="auto">
          <a:xfrm>
            <a:off x="13670420" y="2005252"/>
            <a:ext cx="9733104" cy="5044966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4" name="Picture 2" descr="Home - Gate To Europe">
            <a:extLst>
              <a:ext uri="{FF2B5EF4-FFF2-40B4-BE49-F238E27FC236}">
                <a16:creationId xmlns:a16="http://schemas.microsoft.com/office/drawing/2014/main" id="{3D00E3C1-884B-62D8-296D-6074C1C94B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45021" y="7436489"/>
            <a:ext cx="1524000" cy="857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Fakulta dopravní ČVUT v Praze | Prague">
            <a:extLst>
              <a:ext uri="{FF2B5EF4-FFF2-40B4-BE49-F238E27FC236}">
                <a16:creationId xmlns:a16="http://schemas.microsoft.com/office/drawing/2014/main" id="{EE7D1D57-5521-8105-3553-C725FA9E28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174" b="23826"/>
          <a:stretch>
            <a:fillRect/>
          </a:stretch>
        </p:blipFill>
        <p:spPr bwMode="auto">
          <a:xfrm>
            <a:off x="14779228" y="7436489"/>
            <a:ext cx="2143125" cy="857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ŠKODA DIGITAL">
            <a:extLst>
              <a:ext uri="{FF2B5EF4-FFF2-40B4-BE49-F238E27FC236}">
                <a16:creationId xmlns:a16="http://schemas.microsoft.com/office/drawing/2014/main" id="{8AEE68BA-DDAF-D552-8CBB-2C039E28F4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378" b="29622"/>
          <a:stretch>
            <a:fillRect/>
          </a:stretch>
        </p:blipFill>
        <p:spPr bwMode="auto">
          <a:xfrm>
            <a:off x="17428500" y="7436488"/>
            <a:ext cx="1905000" cy="857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Memorandum o spolupráci s centrem RECETOX |">
            <a:extLst>
              <a:ext uri="{FF2B5EF4-FFF2-40B4-BE49-F238E27FC236}">
                <a16:creationId xmlns:a16="http://schemas.microsoft.com/office/drawing/2014/main" id="{BB8BFE02-88B1-5665-46F6-B4BFBDF382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27197" y="7113258"/>
            <a:ext cx="3465720" cy="1617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BVV Living Lab: souhra Veletrhů Brno a inovačního ekosystému Jihomoravského  kraje | BVV CZ">
            <a:extLst>
              <a:ext uri="{FF2B5EF4-FFF2-40B4-BE49-F238E27FC236}">
                <a16:creationId xmlns:a16="http://schemas.microsoft.com/office/drawing/2014/main" id="{ACCFF93E-432B-5593-397B-C7D8120228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34814" y="8553607"/>
            <a:ext cx="2695575" cy="1123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PowerHUB - Technologická Inkubace">
            <a:extLst>
              <a:ext uri="{FF2B5EF4-FFF2-40B4-BE49-F238E27FC236}">
                <a16:creationId xmlns:a16="http://schemas.microsoft.com/office/drawing/2014/main" id="{3E59B48D-D0AF-66C2-D576-A2DDA62949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94293" y="8537841"/>
            <a:ext cx="285750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B0309DE4-9A1A-685B-CF55-76DF77F35E5E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t="14871" r="78030" b="75692"/>
          <a:stretch>
            <a:fillRect/>
          </a:stretch>
        </p:blipFill>
        <p:spPr>
          <a:xfrm>
            <a:off x="19000125" y="8770425"/>
            <a:ext cx="4459165" cy="1076871"/>
          </a:xfrm>
          <a:prstGeom prst="rect">
            <a:avLst/>
          </a:prstGeom>
        </p:spPr>
      </p:pic>
      <p:pic>
        <p:nvPicPr>
          <p:cNvPr id="3086" name="Picture 14" descr="Project partners | Nano Ostrava">
            <a:extLst>
              <a:ext uri="{FF2B5EF4-FFF2-40B4-BE49-F238E27FC236}">
                <a16:creationId xmlns:a16="http://schemas.microsoft.com/office/drawing/2014/main" id="{C0C81231-D8C2-66D0-75F6-709A660A0D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07553" y="9896218"/>
            <a:ext cx="4114800" cy="1114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8" name="Picture 16" descr="Operátor ICT - OICT">
            <a:extLst>
              <a:ext uri="{FF2B5EF4-FFF2-40B4-BE49-F238E27FC236}">
                <a16:creationId xmlns:a16="http://schemas.microsoft.com/office/drawing/2014/main" id="{CFE392C1-9123-AECC-5BB7-528AB07235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62" b="20175"/>
          <a:stretch>
            <a:fillRect/>
          </a:stretch>
        </p:blipFill>
        <p:spPr bwMode="auto">
          <a:xfrm>
            <a:off x="17190375" y="10586176"/>
            <a:ext cx="2143125" cy="1154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0" name="Picture 18" descr="Agentura pro podporu podnikání a investic - CzechInvest">
            <a:extLst>
              <a:ext uri="{FF2B5EF4-FFF2-40B4-BE49-F238E27FC236}">
                <a16:creationId xmlns:a16="http://schemas.microsoft.com/office/drawing/2014/main" id="{C85293FE-B298-472E-C530-38FF873FD7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19192" y="10295431"/>
            <a:ext cx="4191000" cy="1095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2" name="Picture 20" descr="Domů | TC Praha">
            <a:extLst>
              <a:ext uri="{FF2B5EF4-FFF2-40B4-BE49-F238E27FC236}">
                <a16:creationId xmlns:a16="http://schemas.microsoft.com/office/drawing/2014/main" id="{7FA49F7A-05EC-ED12-E9C6-FCC71CAFEA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04359" y="11091219"/>
            <a:ext cx="3343275" cy="102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4" name="Picture 22" descr="PROBIO Living Lab - ENoLL">
            <a:extLst>
              <a:ext uri="{FF2B5EF4-FFF2-40B4-BE49-F238E27FC236}">
                <a16:creationId xmlns:a16="http://schemas.microsoft.com/office/drawing/2014/main" id="{1F560B93-FFE4-05D7-5C90-D53C592F62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52759" y="11186503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6" name="Picture 24" descr="innovation #finland #research #rail #mobility | TechInn">
            <a:extLst>
              <a:ext uri="{FF2B5EF4-FFF2-40B4-BE49-F238E27FC236}">
                <a16:creationId xmlns:a16="http://schemas.microsoft.com/office/drawing/2014/main" id="{29F87F7B-E260-C073-7E0A-ED58CA809D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42738" y="11544893"/>
            <a:ext cx="2962275" cy="1543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218082A4-242C-4CFB-01BB-5AA2481D4C55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 l="50000" t="46828" r="21884" b="37939"/>
          <a:stretch>
            <a:fillRect/>
          </a:stretch>
        </p:blipFill>
        <p:spPr>
          <a:xfrm>
            <a:off x="14864953" y="12191219"/>
            <a:ext cx="3658265" cy="1114425"/>
          </a:xfrm>
          <a:prstGeom prst="rect">
            <a:avLst/>
          </a:prstGeom>
        </p:spPr>
      </p:pic>
      <p:pic>
        <p:nvPicPr>
          <p:cNvPr id="3098" name="Picture 26" descr="Ministerstvo průmyslu a obchodu (MPO)">
            <a:extLst>
              <a:ext uri="{FF2B5EF4-FFF2-40B4-BE49-F238E27FC236}">
                <a16:creationId xmlns:a16="http://schemas.microsoft.com/office/drawing/2014/main" id="{DB696205-65FC-8F90-C88A-9FE5262C61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7147" y="11695250"/>
            <a:ext cx="2924175" cy="1562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00" name="Picture 28" descr="Ministerstvo pro místní rozvoj ČR - Domovská stránka">
            <a:extLst>
              <a:ext uri="{FF2B5EF4-FFF2-40B4-BE49-F238E27FC236}">
                <a16:creationId xmlns:a16="http://schemas.microsoft.com/office/drawing/2014/main" id="{FA6C770D-5057-3D44-75F5-03B9E2C554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5396" y="12501932"/>
            <a:ext cx="3973215" cy="853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02" name="Picture 30" descr="Správa a činnost Fondu – SFŽP ČR">
            <a:extLst>
              <a:ext uri="{FF2B5EF4-FFF2-40B4-BE49-F238E27FC236}">
                <a16:creationId xmlns:a16="http://schemas.microsoft.com/office/drawing/2014/main" id="{F6D2A979-D03F-1736-E5A7-1F8414A44F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55328" y="7208325"/>
            <a:ext cx="1640562" cy="1562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04" name="Picture 32" descr="JINAG | Brno">
            <a:extLst>
              <a:ext uri="{FF2B5EF4-FFF2-40B4-BE49-F238E27FC236}">
                <a16:creationId xmlns:a16="http://schemas.microsoft.com/office/drawing/2014/main" id="{AA4E8FB7-1924-D1D5-5CE8-DC1244616B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92328" y="7604627"/>
            <a:ext cx="1214316" cy="1214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omepage - ENoLL">
            <a:extLst>
              <a:ext uri="{FF2B5EF4-FFF2-40B4-BE49-F238E27FC236}">
                <a16:creationId xmlns:a16="http://schemas.microsoft.com/office/drawing/2014/main" id="{270DB950-EFDC-C8DD-EB82-3DE102799A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8989" y="11583269"/>
            <a:ext cx="1895475" cy="1895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54071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A515EE-7575-CD8E-B728-BB01B3EA68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1">
            <a:extLst>
              <a:ext uri="{FF2B5EF4-FFF2-40B4-BE49-F238E27FC236}">
                <a16:creationId xmlns:a16="http://schemas.microsoft.com/office/drawing/2014/main" id="{F8E326DE-E5A2-9378-3864-5F1B349F2B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5238" y="675420"/>
            <a:ext cx="21529676" cy="763200"/>
          </a:xfrm>
        </p:spPr>
        <p:txBody>
          <a:bodyPr>
            <a:normAutofit/>
          </a:bodyPr>
          <a:lstStyle/>
          <a:p>
            <a:r>
              <a:rPr lang="cs-CZ" sz="5400" dirty="0"/>
              <a:t>Závěrem</a:t>
            </a:r>
          </a:p>
        </p:txBody>
      </p:sp>
      <p:sp>
        <p:nvSpPr>
          <p:cNvPr id="9" name="Zástupný symbol pro číslo snímku 2">
            <a:extLst>
              <a:ext uri="{FF2B5EF4-FFF2-40B4-BE49-F238E27FC236}">
                <a16:creationId xmlns:a16="http://schemas.microsoft.com/office/drawing/2014/main" id="{0D09E193-B096-BF34-CB56-F2610F68B9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593726"/>
            <a:ext cx="1224000" cy="403200"/>
          </a:xfrm>
        </p:spPr>
        <p:txBody>
          <a:bodyPr/>
          <a:lstStyle/>
          <a:p>
            <a:pPr algn="ctr">
              <a:defRPr/>
            </a:pPr>
            <a:fld id="{B92AD295-A941-4BF4-A6ED-279D616825A2}" type="slidenum">
              <a:rPr lang="en-GB" sz="2800" b="1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pPr algn="ctr">
                <a:defRPr/>
              </a:pPr>
              <a:t>18</a:t>
            </a:fld>
            <a:endParaRPr lang="en-GB" sz="2800" b="1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" name="Zástupný obsah 2">
            <a:extLst>
              <a:ext uri="{FF2B5EF4-FFF2-40B4-BE49-F238E27FC236}">
                <a16:creationId xmlns:a16="http://schemas.microsoft.com/office/drawing/2014/main" id="{A6A06B6A-DDC6-95C0-A328-CB1FA567FAED}"/>
              </a:ext>
            </a:extLst>
          </p:cNvPr>
          <p:cNvSpPr txBox="1">
            <a:spLocks/>
          </p:cNvSpPr>
          <p:nvPr/>
        </p:nvSpPr>
        <p:spPr>
          <a:xfrm>
            <a:off x="1535113" y="2238703"/>
            <a:ext cx="21847401" cy="10632747"/>
          </a:xfrm>
          <a:prstGeom prst="rect">
            <a:avLst/>
          </a:prstGeom>
        </p:spPr>
        <p:txBody>
          <a:bodyPr>
            <a:normAutofit fontScale="85000" lnSpcReduction="10000"/>
          </a:bodyPr>
          <a:lstStyle>
            <a:lvl1pPr marL="0" indent="0" algn="l" defTabSz="1828800" rtl="0" eaLnBrk="1" latinLnBrk="0" hangingPunct="1">
              <a:lnSpc>
                <a:spcPct val="110000"/>
              </a:lnSpc>
              <a:spcBef>
                <a:spcPts val="4800"/>
              </a:spcBef>
              <a:buFontTx/>
              <a:buNone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64000" indent="-864000" algn="l" defTabSz="1828800" rtl="0" eaLnBrk="1" latinLnBrk="0" hangingPunct="1">
              <a:lnSpc>
                <a:spcPct val="110000"/>
              </a:lnSpc>
              <a:spcBef>
                <a:spcPts val="4800"/>
              </a:spcBef>
              <a:buClr>
                <a:schemeClr val="tx2"/>
              </a:buClr>
              <a:buFont typeface="Wingdings 3" panose="05040102010807070707" pitchFamily="18" charset="2"/>
              <a:buChar char="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28000" indent="-864000" algn="l" defTabSz="1828800" rtl="0" eaLnBrk="1" latinLnBrk="0" hangingPunct="1">
              <a:lnSpc>
                <a:spcPct val="110000"/>
              </a:lnSpc>
              <a:spcBef>
                <a:spcPts val="4800"/>
              </a:spcBef>
              <a:buClr>
                <a:schemeClr val="tx2"/>
              </a:buClr>
              <a:buFont typeface="Wingdings 3" panose="05040102010807070707" pitchFamily="18" charset="2"/>
              <a:buChar char="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592000" indent="-864000" algn="l" defTabSz="1828800" rtl="0" eaLnBrk="1" latinLnBrk="0" hangingPunct="1">
              <a:lnSpc>
                <a:spcPct val="110000"/>
              </a:lnSpc>
              <a:spcBef>
                <a:spcPts val="4800"/>
              </a:spcBef>
              <a:buClr>
                <a:schemeClr val="tx2"/>
              </a:buClr>
              <a:buFont typeface="Wingdings 3" panose="05040102010807070707" pitchFamily="18" charset="2"/>
              <a:buChar char="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456000" indent="-864000" algn="l" defTabSz="1828800" rtl="0" eaLnBrk="1" latinLnBrk="0" hangingPunct="1">
              <a:lnSpc>
                <a:spcPct val="110000"/>
              </a:lnSpc>
              <a:spcBef>
                <a:spcPts val="4800"/>
              </a:spcBef>
              <a:buClr>
                <a:schemeClr val="tx2"/>
              </a:buClr>
              <a:buFont typeface="Wingdings 3" panose="05040102010807070707" pitchFamily="18" charset="2"/>
              <a:buChar char="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92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8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cs-CZ" sz="4000" b="1" dirty="0"/>
              <a:t>Přál bych si, abychom…</a:t>
            </a:r>
          </a:p>
          <a:p>
            <a:pPr marL="571500" indent="-57150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cs-CZ" sz="4000" b="1" dirty="0"/>
              <a:t>se inspirovali </a:t>
            </a:r>
            <a:r>
              <a:rPr lang="cs-CZ" sz="4000" dirty="0"/>
              <a:t>co nejvíce v zahraničí a kopírujme to nejlepší co lze,</a:t>
            </a:r>
          </a:p>
          <a:p>
            <a:pPr marL="571500" indent="-57150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cs-CZ" sz="4000" b="1" dirty="0"/>
              <a:t>spolupracovali</a:t>
            </a:r>
            <a:r>
              <a:rPr lang="cs-CZ" sz="4000" dirty="0"/>
              <a:t> v zájmu společného cíle, tj. ekonomiky založené na inovacích, na ne hospodářské nebo politické konkurenci,</a:t>
            </a:r>
          </a:p>
          <a:p>
            <a:pPr marL="571500" indent="-57150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cs-CZ" sz="4000" b="1" dirty="0"/>
              <a:t>podporovali</a:t>
            </a:r>
            <a:r>
              <a:rPr lang="cs-CZ" sz="4000" dirty="0"/>
              <a:t> z veřejných peněz </a:t>
            </a:r>
            <a:r>
              <a:rPr lang="cs-CZ" sz="4000" b="1" dirty="0"/>
              <a:t>všechny typy </a:t>
            </a:r>
            <a:r>
              <a:rPr lang="cs-CZ" sz="4000" b="1" dirty="0" err="1"/>
              <a:t>inostruktur</a:t>
            </a:r>
            <a:r>
              <a:rPr lang="cs-CZ" sz="4000" b="1" dirty="0"/>
              <a:t> dlouhodobě, udržitelně a efektivně </a:t>
            </a:r>
            <a:r>
              <a:rPr lang="cs-CZ" sz="4000" dirty="0"/>
              <a:t>ve vazbě na strategické zájmy a cíle ČR vč. RIS3,</a:t>
            </a:r>
          </a:p>
          <a:p>
            <a:pPr marL="571500" indent="-57150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cs-CZ" sz="4000" b="1" dirty="0"/>
              <a:t>využívali více PPP financování</a:t>
            </a:r>
          </a:p>
          <a:p>
            <a:pPr marL="571500" indent="-57150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cs-CZ" sz="4000" b="1" dirty="0"/>
              <a:t>podporovali </a:t>
            </a:r>
            <a:r>
              <a:rPr lang="cs-CZ" sz="4000" dirty="0"/>
              <a:t>z veřejných zdrojů jen </a:t>
            </a:r>
            <a:r>
              <a:rPr lang="cs-CZ" sz="4000" b="1" dirty="0" err="1"/>
              <a:t>inostruktury</a:t>
            </a:r>
            <a:r>
              <a:rPr lang="cs-CZ" sz="4000" b="1" dirty="0"/>
              <a:t>, </a:t>
            </a:r>
            <a:r>
              <a:rPr lang="cs-CZ" sz="4000" dirty="0"/>
              <a:t>které </a:t>
            </a:r>
            <a:r>
              <a:rPr lang="cs-CZ" sz="4000" b="1" dirty="0"/>
              <a:t>naplňují svůj název/ definici a poskytují zvýhodněné služby startupům </a:t>
            </a:r>
            <a:r>
              <a:rPr lang="cs-CZ" sz="4000" dirty="0"/>
              <a:t>(inkubační programy, nižší ceny...). </a:t>
            </a:r>
          </a:p>
          <a:p>
            <a:pPr marL="571500" indent="-57150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cs-CZ" sz="4000" b="1" dirty="0"/>
              <a:t>neobcházeli</a:t>
            </a:r>
            <a:r>
              <a:rPr lang="cs-CZ" sz="4000" dirty="0"/>
              <a:t> pravidla a definice. Podporujme </a:t>
            </a:r>
            <a:r>
              <a:rPr lang="cs-CZ" sz="4000" b="1" dirty="0"/>
              <a:t>excelenci</a:t>
            </a:r>
            <a:r>
              <a:rPr lang="cs-CZ" sz="4000" dirty="0"/>
              <a:t>. „</a:t>
            </a:r>
            <a:r>
              <a:rPr lang="cs-CZ" sz="4000" b="1" dirty="0" err="1"/>
              <a:t>Nečechujme</a:t>
            </a:r>
            <a:r>
              <a:rPr lang="cs-CZ" sz="4000" dirty="0"/>
              <a:t>“.</a:t>
            </a:r>
          </a:p>
          <a:p>
            <a:pPr marL="571500" indent="-57150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cs-CZ" sz="4000" b="1" dirty="0"/>
              <a:t>se drželi </a:t>
            </a:r>
            <a:r>
              <a:rPr lang="cs-CZ" sz="4000" dirty="0"/>
              <a:t>mezinárodně uznávaných nebo dohodnutých </a:t>
            </a:r>
            <a:r>
              <a:rPr lang="cs-CZ" sz="4000" b="1" dirty="0"/>
              <a:t>definic a terminologie</a:t>
            </a:r>
          </a:p>
          <a:p>
            <a:pPr marL="571500" indent="-57150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cs-CZ" sz="4000" b="1" dirty="0"/>
              <a:t>sdíleli</a:t>
            </a:r>
            <a:r>
              <a:rPr lang="cs-CZ" sz="4000" dirty="0"/>
              <a:t> </a:t>
            </a:r>
            <a:r>
              <a:rPr lang="cs-CZ" sz="4000" b="1" dirty="0" err="1"/>
              <a:t>inostruktury</a:t>
            </a:r>
            <a:r>
              <a:rPr lang="cs-CZ" sz="4000" dirty="0"/>
              <a:t>, služby a aktivity </a:t>
            </a:r>
            <a:r>
              <a:rPr lang="cs-CZ" sz="4000" b="1" dirty="0"/>
              <a:t>v rámci krajů ČR i s ostatními státy</a:t>
            </a:r>
          </a:p>
          <a:p>
            <a:pPr marL="571500" indent="-57150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cs-CZ" sz="4000" b="1" dirty="0"/>
              <a:t>SPOLUPRACOVALI NADÁLE V RÁMCI NETWORKU PIPI A SCHÁZELI SE ZDE KAŽDÝ ROK NA </a:t>
            </a:r>
            <a:r>
              <a:rPr lang="cs-CZ" sz="4000" b="1" i="1" dirty="0">
                <a:solidFill>
                  <a:srgbClr val="FF0000"/>
                </a:solidFill>
              </a:rPr>
              <a:t>INNOSTRUCTURES 2026.</a:t>
            </a:r>
          </a:p>
          <a:p>
            <a:endParaRPr lang="cs-CZ" sz="4000" dirty="0"/>
          </a:p>
          <a:p>
            <a:endParaRPr lang="cs-CZ" sz="4000" dirty="0"/>
          </a:p>
          <a:p>
            <a:endParaRPr lang="cs-CZ" sz="4000" dirty="0"/>
          </a:p>
        </p:txBody>
      </p:sp>
    </p:spTree>
    <p:extLst>
      <p:ext uri="{BB962C8B-B14F-4D97-AF65-F5344CB8AC3E}">
        <p14:creationId xmlns:p14="http://schemas.microsoft.com/office/powerpoint/2010/main" val="4867563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6D0708-ED4A-E598-663D-0739D49C35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1">
            <a:extLst>
              <a:ext uri="{FF2B5EF4-FFF2-40B4-BE49-F238E27FC236}">
                <a16:creationId xmlns:a16="http://schemas.microsoft.com/office/drawing/2014/main" id="{337EFA5E-A8CF-2134-BD8C-36EDBD48FE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5238" y="675420"/>
            <a:ext cx="21529676" cy="763200"/>
          </a:xfrm>
        </p:spPr>
        <p:txBody>
          <a:bodyPr>
            <a:normAutofit/>
          </a:bodyPr>
          <a:lstStyle/>
          <a:p>
            <a:r>
              <a:rPr lang="cs-CZ" sz="5400" dirty="0"/>
              <a:t>Závěrem</a:t>
            </a:r>
          </a:p>
        </p:txBody>
      </p:sp>
      <p:sp>
        <p:nvSpPr>
          <p:cNvPr id="9" name="Zástupný symbol pro číslo snímku 2">
            <a:extLst>
              <a:ext uri="{FF2B5EF4-FFF2-40B4-BE49-F238E27FC236}">
                <a16:creationId xmlns:a16="http://schemas.microsoft.com/office/drawing/2014/main" id="{D4FD786A-2387-915E-7DBF-FCF277502D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593726"/>
            <a:ext cx="1224000" cy="403200"/>
          </a:xfrm>
        </p:spPr>
        <p:txBody>
          <a:bodyPr/>
          <a:lstStyle/>
          <a:p>
            <a:pPr algn="ctr">
              <a:defRPr/>
            </a:pPr>
            <a:fld id="{B92AD295-A941-4BF4-A6ED-279D616825A2}" type="slidenum">
              <a:rPr lang="en-GB" sz="2800" b="1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pPr algn="ctr">
                <a:defRPr/>
              </a:pPr>
              <a:t>19</a:t>
            </a:fld>
            <a:endParaRPr lang="en-GB" sz="2800" b="1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" name="Zástupný obsah 2">
            <a:extLst>
              <a:ext uri="{FF2B5EF4-FFF2-40B4-BE49-F238E27FC236}">
                <a16:creationId xmlns:a16="http://schemas.microsoft.com/office/drawing/2014/main" id="{B96412F4-F677-3FA2-0289-247B92900D0E}"/>
              </a:ext>
            </a:extLst>
          </p:cNvPr>
          <p:cNvSpPr txBox="1">
            <a:spLocks/>
          </p:cNvSpPr>
          <p:nvPr/>
        </p:nvSpPr>
        <p:spPr>
          <a:xfrm>
            <a:off x="1535113" y="2238703"/>
            <a:ext cx="21847401" cy="1063274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1828800" rtl="0" eaLnBrk="1" latinLnBrk="0" hangingPunct="1">
              <a:lnSpc>
                <a:spcPct val="110000"/>
              </a:lnSpc>
              <a:spcBef>
                <a:spcPts val="4800"/>
              </a:spcBef>
              <a:buFontTx/>
              <a:buNone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64000" indent="-864000" algn="l" defTabSz="1828800" rtl="0" eaLnBrk="1" latinLnBrk="0" hangingPunct="1">
              <a:lnSpc>
                <a:spcPct val="110000"/>
              </a:lnSpc>
              <a:spcBef>
                <a:spcPts val="4800"/>
              </a:spcBef>
              <a:buClr>
                <a:schemeClr val="tx2"/>
              </a:buClr>
              <a:buFont typeface="Wingdings 3" panose="05040102010807070707" pitchFamily="18" charset="2"/>
              <a:buChar char="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28000" indent="-864000" algn="l" defTabSz="1828800" rtl="0" eaLnBrk="1" latinLnBrk="0" hangingPunct="1">
              <a:lnSpc>
                <a:spcPct val="110000"/>
              </a:lnSpc>
              <a:spcBef>
                <a:spcPts val="4800"/>
              </a:spcBef>
              <a:buClr>
                <a:schemeClr val="tx2"/>
              </a:buClr>
              <a:buFont typeface="Wingdings 3" panose="05040102010807070707" pitchFamily="18" charset="2"/>
              <a:buChar char="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592000" indent="-864000" algn="l" defTabSz="1828800" rtl="0" eaLnBrk="1" latinLnBrk="0" hangingPunct="1">
              <a:lnSpc>
                <a:spcPct val="110000"/>
              </a:lnSpc>
              <a:spcBef>
                <a:spcPts val="4800"/>
              </a:spcBef>
              <a:buClr>
                <a:schemeClr val="tx2"/>
              </a:buClr>
              <a:buFont typeface="Wingdings 3" panose="05040102010807070707" pitchFamily="18" charset="2"/>
              <a:buChar char="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456000" indent="-864000" algn="l" defTabSz="1828800" rtl="0" eaLnBrk="1" latinLnBrk="0" hangingPunct="1">
              <a:lnSpc>
                <a:spcPct val="110000"/>
              </a:lnSpc>
              <a:spcBef>
                <a:spcPts val="4800"/>
              </a:spcBef>
              <a:buClr>
                <a:schemeClr val="tx2"/>
              </a:buClr>
              <a:buFont typeface="Wingdings 3" panose="05040102010807070707" pitchFamily="18" charset="2"/>
              <a:buChar char="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92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8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cs-CZ" sz="4000" b="1" dirty="0"/>
              <a:t>Přál bych si, aby…</a:t>
            </a:r>
          </a:p>
          <a:p>
            <a:pPr marL="571500" indent="-57150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cs-CZ" sz="4000" b="1" dirty="0"/>
              <a:t>CzechInvest byl pro vás vždy první volbou při řešení otázek s </a:t>
            </a:r>
            <a:r>
              <a:rPr lang="cs-CZ" sz="4000" b="1" dirty="0" err="1"/>
              <a:t>inostrukturami</a:t>
            </a:r>
            <a:endParaRPr lang="cs-CZ" sz="4000" b="1" dirty="0"/>
          </a:p>
          <a:p>
            <a:pPr marL="571500" indent="-57150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cs-CZ" sz="4000" b="1" i="1" dirty="0">
              <a:solidFill>
                <a:srgbClr val="FF0000"/>
              </a:solidFill>
            </a:endParaRP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cs-CZ" sz="4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JAK?</a:t>
            </a:r>
          </a:p>
          <a:p>
            <a:pPr marL="571500" indent="-57150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cs-CZ" sz="4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Data, </a:t>
            </a:r>
            <a:r>
              <a:rPr lang="cs-CZ" sz="4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best</a:t>
            </a:r>
            <a:r>
              <a:rPr lang="cs-CZ" sz="4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cs-CZ" sz="4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practices</a:t>
            </a:r>
            <a:r>
              <a:rPr lang="cs-CZ" sz="4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kontakty, analýzy, přehled, propojování</a:t>
            </a:r>
            <a:r>
              <a:rPr lang="cs-CZ" sz="4000">
                <a:solidFill>
                  <a:schemeClr val="tx1">
                    <a:lumMod val="75000"/>
                    <a:lumOff val="25000"/>
                  </a:schemeClr>
                </a:solidFill>
              </a:rPr>
              <a:t>, poradenství</a:t>
            </a:r>
            <a:endParaRPr lang="cs-CZ" sz="4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571500" indent="-57150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cs-CZ" sz="4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Webové stránky </a:t>
            </a:r>
            <a:r>
              <a:rPr lang="cs-CZ" sz="4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věnované čistě </a:t>
            </a:r>
            <a:r>
              <a:rPr lang="cs-CZ" sz="4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inostrukturám</a:t>
            </a:r>
            <a:r>
              <a:rPr lang="cs-CZ" sz="4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– </a:t>
            </a:r>
            <a:r>
              <a:rPr lang="cs-CZ" sz="4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rozcestník</a:t>
            </a:r>
          </a:p>
          <a:p>
            <a:pPr marL="571500" indent="-57150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cs-CZ" sz="4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Komunikační platforma </a:t>
            </a:r>
            <a:r>
              <a:rPr lang="cs-CZ" sz="4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pro krajské </a:t>
            </a:r>
            <a:r>
              <a:rPr lang="cs-CZ" sz="4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inostruktury</a:t>
            </a:r>
            <a:r>
              <a:rPr lang="cs-CZ" sz="4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a národní instituce (potřeby, dotazy, podmínky výzev, zpětná vazba atd.).</a:t>
            </a:r>
          </a:p>
          <a:p>
            <a:pPr marL="571500" indent="-57150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cs-CZ" sz="4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Meziresortní </a:t>
            </a:r>
            <a:r>
              <a:rPr lang="cs-CZ" sz="4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pracovní skupina </a:t>
            </a:r>
            <a:r>
              <a:rPr lang="cs-CZ" sz="4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pro </a:t>
            </a:r>
            <a:r>
              <a:rPr lang="cs-CZ" sz="4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inostruktury</a:t>
            </a:r>
            <a:endParaRPr lang="cs-CZ" sz="4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571500" indent="-57150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cs-CZ" sz="40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One</a:t>
            </a:r>
            <a:r>
              <a:rPr lang="cs-CZ" sz="4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-stop-shop</a:t>
            </a:r>
            <a:r>
              <a:rPr lang="cs-CZ" sz="4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pro </a:t>
            </a:r>
            <a:r>
              <a:rPr lang="cs-CZ" sz="4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inostruktury</a:t>
            </a:r>
            <a:endParaRPr lang="cs-CZ" sz="4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cs-CZ" sz="4000" dirty="0"/>
          </a:p>
          <a:p>
            <a:endParaRPr lang="cs-CZ" sz="4000" dirty="0"/>
          </a:p>
          <a:p>
            <a:endParaRPr lang="cs-CZ" sz="4000" dirty="0"/>
          </a:p>
        </p:txBody>
      </p:sp>
    </p:spTree>
    <p:extLst>
      <p:ext uri="{BB962C8B-B14F-4D97-AF65-F5344CB8AC3E}">
        <p14:creationId xmlns:p14="http://schemas.microsoft.com/office/powerpoint/2010/main" val="12394391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86015E-6F92-7BCF-6B93-7A38275EC0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758C4B9-85D0-512D-7D96-B8798DE0FF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5111" y="1184055"/>
            <a:ext cx="21313775" cy="1763713"/>
          </a:xfrm>
        </p:spPr>
        <p:txBody>
          <a:bodyPr/>
          <a:lstStyle/>
          <a:p>
            <a:r>
              <a:rPr lang="cs-CZ" dirty="0"/>
              <a:t>O čem se dnes bavíme?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4B878604-56C2-81A1-D4BA-F2698B6FEA4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B92AD295-A941-4BF4-A6ED-279D616825A2}" type="slidenum">
              <a:rPr lang="en-US" noProof="0" smtClean="0"/>
              <a:pPr/>
              <a:t>2</a:t>
            </a:fld>
            <a:endParaRPr lang="en-US" noProof="0" dirty="0"/>
          </a:p>
        </p:txBody>
      </p:sp>
      <p:pic>
        <p:nvPicPr>
          <p:cNvPr id="9" name="Obrázek 8" descr="Obsah obrázku text, snímek obrazovky, software, Počítačová ikona&#10;&#10;Obsah generovaný pomocí AI může být nesprávný.">
            <a:extLst>
              <a:ext uri="{FF2B5EF4-FFF2-40B4-BE49-F238E27FC236}">
                <a16:creationId xmlns:a16="http://schemas.microsoft.com/office/drawing/2014/main" id="{57E4CA28-9652-5A32-4D54-374A08EBB6C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128" t="14871" r="81666" b="74041"/>
          <a:stretch>
            <a:fillRect/>
          </a:stretch>
        </p:blipFill>
        <p:spPr>
          <a:xfrm rot="16200000">
            <a:off x="7459386" y="7886446"/>
            <a:ext cx="5925924" cy="2146967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90359B71-2D69-AA04-484F-2C9CD65E753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5462" t="49299" r="35284" b="9369"/>
          <a:stretch>
            <a:fillRect/>
          </a:stretch>
        </p:blipFill>
        <p:spPr>
          <a:xfrm>
            <a:off x="1272325" y="3852205"/>
            <a:ext cx="7662041" cy="80706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Obdélník 10">
            <a:extLst>
              <a:ext uri="{FF2B5EF4-FFF2-40B4-BE49-F238E27FC236}">
                <a16:creationId xmlns:a16="http://schemas.microsoft.com/office/drawing/2014/main" id="{5127C1DD-5822-7E68-76F8-6579D6D5160A}"/>
              </a:ext>
            </a:extLst>
          </p:cNvPr>
          <p:cNvSpPr/>
          <p:nvPr/>
        </p:nvSpPr>
        <p:spPr>
          <a:xfrm>
            <a:off x="1272324" y="2840068"/>
            <a:ext cx="7662041" cy="101213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b="1" i="1" dirty="0"/>
              <a:t>…o </a:t>
            </a:r>
            <a:r>
              <a:rPr lang="cs-CZ" b="1" i="1" dirty="0" err="1"/>
              <a:t>inostrukturách</a:t>
            </a:r>
            <a:endParaRPr lang="cs-CZ" b="1" i="1" dirty="0"/>
          </a:p>
        </p:txBody>
      </p:sp>
      <p:pic>
        <p:nvPicPr>
          <p:cNvPr id="1032" name="Picture 8" descr="ČR mezi nejrychleji rostoucími inovátory EU | Portál Horizont Evropa">
            <a:extLst>
              <a:ext uri="{FF2B5EF4-FFF2-40B4-BE49-F238E27FC236}">
                <a16:creationId xmlns:a16="http://schemas.microsoft.com/office/drawing/2014/main" id="{ECDA8ACE-E500-D4BA-7356-9F87208A0E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206"/>
          <a:stretch>
            <a:fillRect/>
          </a:stretch>
        </p:blipFill>
        <p:spPr bwMode="auto">
          <a:xfrm>
            <a:off x="13301648" y="7868548"/>
            <a:ext cx="10602662" cy="3788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Obdélník 12">
            <a:extLst>
              <a:ext uri="{FF2B5EF4-FFF2-40B4-BE49-F238E27FC236}">
                <a16:creationId xmlns:a16="http://schemas.microsoft.com/office/drawing/2014/main" id="{9D7910AB-BC9A-D8BB-192A-F13FB6A98974}"/>
              </a:ext>
            </a:extLst>
          </p:cNvPr>
          <p:cNvSpPr/>
          <p:nvPr/>
        </p:nvSpPr>
        <p:spPr>
          <a:xfrm>
            <a:off x="13253406" y="10453497"/>
            <a:ext cx="7710283" cy="130935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b="1" i="1" dirty="0"/>
              <a:t>…o budoucnosti ekonomiky ČR založené na inovacích</a:t>
            </a:r>
          </a:p>
        </p:txBody>
      </p:sp>
      <p:sp>
        <p:nvSpPr>
          <p:cNvPr id="15" name="Obdélník 14">
            <a:extLst>
              <a:ext uri="{FF2B5EF4-FFF2-40B4-BE49-F238E27FC236}">
                <a16:creationId xmlns:a16="http://schemas.microsoft.com/office/drawing/2014/main" id="{570E3898-E51D-C053-71E2-47F7E3A418FA}"/>
              </a:ext>
            </a:extLst>
          </p:cNvPr>
          <p:cNvSpPr/>
          <p:nvPr/>
        </p:nvSpPr>
        <p:spPr>
          <a:xfrm rot="16200000">
            <a:off x="8168600" y="7387128"/>
            <a:ext cx="7483461" cy="1055836"/>
          </a:xfrm>
          <a:prstGeom prst="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b="1" i="1" dirty="0"/>
              <a:t>…o významu RIS3 strategií</a:t>
            </a:r>
          </a:p>
        </p:txBody>
      </p:sp>
      <p:pic>
        <p:nvPicPr>
          <p:cNvPr id="16" name="Obrázek 15" descr="NOI Techpark - Wikipedia">
            <a:extLst>
              <a:ext uri="{FF2B5EF4-FFF2-40B4-BE49-F238E27FC236}">
                <a16:creationId xmlns:a16="http://schemas.microsoft.com/office/drawing/2014/main" id="{348D9A01-4631-BC80-719F-ED1625372FC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01647" y="2840068"/>
            <a:ext cx="10602661" cy="4727531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Obdélník 16">
            <a:extLst>
              <a:ext uri="{FF2B5EF4-FFF2-40B4-BE49-F238E27FC236}">
                <a16:creationId xmlns:a16="http://schemas.microsoft.com/office/drawing/2014/main" id="{7EF57496-1C36-4452-D92B-529E1D8B2345}"/>
              </a:ext>
            </a:extLst>
          </p:cNvPr>
          <p:cNvSpPr/>
          <p:nvPr/>
        </p:nvSpPr>
        <p:spPr>
          <a:xfrm>
            <a:off x="13301648" y="2888613"/>
            <a:ext cx="7662041" cy="1055836"/>
          </a:xfrm>
          <a:prstGeom prst="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b="1" i="1" dirty="0"/>
              <a:t>…o zahraniční/CZ inspiraci</a:t>
            </a:r>
          </a:p>
        </p:txBody>
      </p:sp>
    </p:spTree>
    <p:extLst>
      <p:ext uri="{BB962C8B-B14F-4D97-AF65-F5344CB8AC3E}">
        <p14:creationId xmlns:p14="http://schemas.microsoft.com/office/powerpoint/2010/main" val="25261943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dnadpis 1">
            <a:extLst>
              <a:ext uri="{FF2B5EF4-FFF2-40B4-BE49-F238E27FC236}">
                <a16:creationId xmlns:a16="http://schemas.microsoft.com/office/drawing/2014/main" id="{B872E799-73C4-42FF-A1D4-801C17CDC36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35115" y="7416799"/>
            <a:ext cx="13177837" cy="539750"/>
          </a:xfrm>
        </p:spPr>
        <p:txBody>
          <a:bodyPr/>
          <a:lstStyle/>
          <a:p>
            <a:r>
              <a:rPr lang="cs-CZ" dirty="0"/>
              <a:t>Jakub Hruška</a:t>
            </a:r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7E326CA4-7365-41C4-BE0A-2BE68372C4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72516" y="3203576"/>
            <a:ext cx="13177837" cy="3852862"/>
          </a:xfrm>
        </p:spPr>
        <p:txBody>
          <a:bodyPr/>
          <a:lstStyle/>
          <a:p>
            <a:r>
              <a:rPr lang="cs-CZ" dirty="0"/>
              <a:t>Děkuji za pozornost. Užijte si konferenci. 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03792915-FF4C-4995-9C61-EC2A2C8DF06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535113" y="8785223"/>
            <a:ext cx="13177837" cy="2232025"/>
          </a:xfrm>
        </p:spPr>
        <p:txBody>
          <a:bodyPr/>
          <a:lstStyle/>
          <a:p>
            <a:r>
              <a:rPr lang="cs-CZ" dirty="0"/>
              <a:t>+420 720 071 305</a:t>
            </a:r>
          </a:p>
          <a:p>
            <a:r>
              <a:rPr lang="cs-CZ" dirty="0"/>
              <a:t>Jakub.hruska@czechinvest.org</a:t>
            </a:r>
          </a:p>
        </p:txBody>
      </p:sp>
      <p:sp>
        <p:nvSpPr>
          <p:cNvPr id="9" name="Podnadpis 1">
            <a:extLst>
              <a:ext uri="{FF2B5EF4-FFF2-40B4-BE49-F238E27FC236}">
                <a16:creationId xmlns:a16="http://schemas.microsoft.com/office/drawing/2014/main" id="{4665D5F1-F36F-4933-B7E0-E0985526BFC0}"/>
              </a:ext>
            </a:extLst>
          </p:cNvPr>
          <p:cNvSpPr txBox="1">
            <a:spLocks/>
          </p:cNvSpPr>
          <p:nvPr/>
        </p:nvSpPr>
        <p:spPr>
          <a:xfrm>
            <a:off x="9044864" y="7416799"/>
            <a:ext cx="13177837" cy="53975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1828800" rtl="0" eaLnBrk="1" latinLnBrk="0" hangingPunct="1">
              <a:lnSpc>
                <a:spcPct val="95000"/>
              </a:lnSpc>
              <a:spcBef>
                <a:spcPts val="0"/>
              </a:spcBef>
              <a:buFontTx/>
              <a:buNone/>
              <a:defRPr sz="3600" b="1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914400" indent="0" algn="ctr" defTabSz="1828800" rtl="0" eaLnBrk="1" latinLnBrk="0" hangingPunct="1">
              <a:lnSpc>
                <a:spcPct val="110000"/>
              </a:lnSpc>
              <a:spcBef>
                <a:spcPts val="4800"/>
              </a:spcBef>
              <a:buClr>
                <a:schemeClr val="tx2"/>
              </a:buClr>
              <a:buFont typeface="Wingdings 3" panose="05040102010807070707" pitchFamily="18" charset="2"/>
              <a:buNone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800" indent="0" algn="ctr" defTabSz="1828800" rtl="0" eaLnBrk="1" latinLnBrk="0" hangingPunct="1">
              <a:lnSpc>
                <a:spcPct val="110000"/>
              </a:lnSpc>
              <a:spcBef>
                <a:spcPts val="4800"/>
              </a:spcBef>
              <a:buClr>
                <a:schemeClr val="tx2"/>
              </a:buClr>
              <a:buFont typeface="Wingdings 3" panose="05040102010807070707" pitchFamily="18" charset="2"/>
              <a:buNone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3200" indent="0" algn="ctr" defTabSz="1828800" rtl="0" eaLnBrk="1" latinLnBrk="0" hangingPunct="1">
              <a:lnSpc>
                <a:spcPct val="110000"/>
              </a:lnSpc>
              <a:spcBef>
                <a:spcPts val="4800"/>
              </a:spcBef>
              <a:buClr>
                <a:schemeClr val="tx2"/>
              </a:buClr>
              <a:buFont typeface="Wingdings 3" panose="05040102010807070707" pitchFamily="18" charset="2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7600" indent="0" algn="ctr" defTabSz="1828800" rtl="0" eaLnBrk="1" latinLnBrk="0" hangingPunct="1">
              <a:lnSpc>
                <a:spcPct val="110000"/>
              </a:lnSpc>
              <a:spcBef>
                <a:spcPts val="4800"/>
              </a:spcBef>
              <a:buClr>
                <a:schemeClr val="tx2"/>
              </a:buClr>
              <a:buFont typeface="Wingdings 3" panose="05040102010807070707" pitchFamily="18" charset="2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2000" indent="0" algn="ctr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6400" indent="0" algn="ctr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00800" indent="0" algn="ctr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5200" indent="0" algn="ctr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8288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3600" b="1" i="0" u="none" strike="noStrike" kern="1200" cap="none" spc="0" normalizeH="0" baseline="0" noProof="0" dirty="0">
              <a:ln>
                <a:noFill/>
              </a:ln>
              <a:solidFill>
                <a:srgbClr val="0F5CAB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0" name="Zástupný text 3">
            <a:extLst>
              <a:ext uri="{FF2B5EF4-FFF2-40B4-BE49-F238E27FC236}">
                <a16:creationId xmlns:a16="http://schemas.microsoft.com/office/drawing/2014/main" id="{31C7D984-6FD7-445C-999C-7E5F6E23DF9B}"/>
              </a:ext>
            </a:extLst>
          </p:cNvPr>
          <p:cNvSpPr txBox="1">
            <a:spLocks/>
          </p:cNvSpPr>
          <p:nvPr/>
        </p:nvSpPr>
        <p:spPr>
          <a:xfrm>
            <a:off x="9044863" y="8036301"/>
            <a:ext cx="13177837" cy="38856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1828800" rtl="0" eaLnBrk="1" latinLnBrk="0" hangingPunct="1">
              <a:lnSpc>
                <a:spcPct val="110000"/>
              </a:lnSpc>
              <a:spcBef>
                <a:spcPts val="0"/>
              </a:spcBef>
              <a:buFontTx/>
              <a:buNone/>
              <a:defRPr sz="2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864000" indent="-864000" algn="l" defTabSz="18288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tx2"/>
              </a:buClr>
              <a:buFont typeface="Wingdings 3" panose="05040102010807070707" pitchFamily="18" charset="2"/>
              <a:buChar char="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28000" indent="-864000" algn="l" defTabSz="18288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tx2"/>
              </a:buClr>
              <a:buFont typeface="Wingdings 3" panose="05040102010807070707" pitchFamily="18" charset="2"/>
              <a:buChar char="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592000" indent="-864000" algn="l" defTabSz="18288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tx2"/>
              </a:buClr>
              <a:buFont typeface="Wingdings 3" panose="05040102010807070707" pitchFamily="18" charset="2"/>
              <a:buChar char="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456000" indent="-864000" algn="l" defTabSz="18288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tx2"/>
              </a:buClr>
              <a:buFont typeface="Wingdings 3" panose="05040102010807070707" pitchFamily="18" charset="2"/>
              <a:buChar char="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92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8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8288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2400" b="0" i="0" u="none" strike="noStrike" kern="1200" cap="none" spc="0" normalizeH="0" baseline="0" noProof="0" dirty="0">
              <a:ln>
                <a:noFill/>
              </a:ln>
              <a:solidFill>
                <a:srgbClr val="0F5CAB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1" name="Zástupný text 4">
            <a:extLst>
              <a:ext uri="{FF2B5EF4-FFF2-40B4-BE49-F238E27FC236}">
                <a16:creationId xmlns:a16="http://schemas.microsoft.com/office/drawing/2014/main" id="{AE3733A2-47B6-449C-BD2A-A8C96716038A}"/>
              </a:ext>
            </a:extLst>
          </p:cNvPr>
          <p:cNvSpPr txBox="1">
            <a:spLocks/>
          </p:cNvSpPr>
          <p:nvPr/>
        </p:nvSpPr>
        <p:spPr>
          <a:xfrm>
            <a:off x="9044862" y="8785223"/>
            <a:ext cx="13177837" cy="223202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1828800" rtl="0" eaLnBrk="1" latinLnBrk="0" hangingPunct="1">
              <a:lnSpc>
                <a:spcPct val="110000"/>
              </a:lnSpc>
              <a:spcBef>
                <a:spcPts val="0"/>
              </a:spcBef>
              <a:buFontTx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64000" indent="-864000" algn="l" defTabSz="18288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tx2"/>
              </a:buClr>
              <a:buFont typeface="Wingdings 3" panose="05040102010807070707" pitchFamily="18" charset="2"/>
              <a:buChar char="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28000" indent="-864000" algn="l" defTabSz="18288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tx2"/>
              </a:buClr>
              <a:buFont typeface="Wingdings 3" panose="05040102010807070707" pitchFamily="18" charset="2"/>
              <a:buChar char="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592000" indent="-864000" algn="l" defTabSz="18288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tx2"/>
              </a:buClr>
              <a:buFont typeface="Wingdings 3" panose="05040102010807070707" pitchFamily="18" charset="2"/>
              <a:buChar char="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456000" indent="-864000" algn="l" defTabSz="18288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tx2"/>
              </a:buClr>
              <a:buFont typeface="Wingdings 3" panose="05040102010807070707" pitchFamily="18" charset="2"/>
              <a:buChar char="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92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8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8288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7" name="Zástupný text 6">
            <a:extLst>
              <a:ext uri="{FF2B5EF4-FFF2-40B4-BE49-F238E27FC236}">
                <a16:creationId xmlns:a16="http://schemas.microsoft.com/office/drawing/2014/main" id="{71CBD8D9-B798-4E34-8DCF-8E7C0AD5FCC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cs-CZ" dirty="0"/>
              <a:t>Manažer rozvoje inovačních infrastruktur</a:t>
            </a:r>
          </a:p>
        </p:txBody>
      </p:sp>
      <p:pic>
        <p:nvPicPr>
          <p:cNvPr id="4098" name="Picture 2" descr="Hruška Stock Vektor od ©interactimages 13411855">
            <a:extLst>
              <a:ext uri="{FF2B5EF4-FFF2-40B4-BE49-F238E27FC236}">
                <a16:creationId xmlns:a16="http://schemas.microsoft.com/office/drawing/2014/main" id="{F7402DFB-CEA3-1C2E-163C-FF4D1D5220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0" y="5213049"/>
            <a:ext cx="4916706" cy="5521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Myšlenková bublina: obláček 3">
            <a:extLst>
              <a:ext uri="{FF2B5EF4-FFF2-40B4-BE49-F238E27FC236}">
                <a16:creationId xmlns:a16="http://schemas.microsoft.com/office/drawing/2014/main" id="{28AAED99-B226-5586-62D0-069DD339FEC8}"/>
              </a:ext>
            </a:extLst>
          </p:cNvPr>
          <p:cNvSpPr/>
          <p:nvPr/>
        </p:nvSpPr>
        <p:spPr>
          <a:xfrm>
            <a:off x="13956944" y="3036307"/>
            <a:ext cx="7307720" cy="2568102"/>
          </a:xfrm>
          <a:prstGeom prst="cloudCallout">
            <a:avLst/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b="1" dirty="0">
                <a:solidFill>
                  <a:schemeClr val="tx1"/>
                </a:solidFill>
              </a:rPr>
              <a:t>Ať žijí INOSTRUKTURY!</a:t>
            </a:r>
          </a:p>
        </p:txBody>
      </p:sp>
    </p:spTree>
    <p:extLst>
      <p:ext uri="{BB962C8B-B14F-4D97-AF65-F5344CB8AC3E}">
        <p14:creationId xmlns:p14="http://schemas.microsoft.com/office/powerpoint/2010/main" val="38449047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73B601-C611-D4C8-FF6B-8FE2304C9E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6612465-DC36-1EC8-6E20-44261DE40B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5111" y="1184055"/>
            <a:ext cx="21313775" cy="1763713"/>
          </a:xfrm>
        </p:spPr>
        <p:txBody>
          <a:bodyPr/>
          <a:lstStyle/>
          <a:p>
            <a:r>
              <a:rPr lang="cs-CZ" dirty="0"/>
              <a:t>Proč to řešíme? Proč tu dnes vlastně jsme?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759D2816-7A0F-9CB8-AAEB-8F600319085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B92AD295-A941-4BF4-A6ED-279D616825A2}" type="slidenum">
              <a:rPr lang="en-US" noProof="0" smtClean="0"/>
              <a:pPr/>
              <a:t>3</a:t>
            </a:fld>
            <a:endParaRPr lang="en-US" noProof="0" dirty="0"/>
          </a:p>
        </p:txBody>
      </p:sp>
      <p:pic>
        <p:nvPicPr>
          <p:cNvPr id="3074" name="Picture 2" descr="V Uherském Brodě sbírají klíče, vznikne z nich památník sametové revoluce -  regiony.impuls.cz">
            <a:extLst>
              <a:ext uri="{FF2B5EF4-FFF2-40B4-BE49-F238E27FC236}">
                <a16:creationId xmlns:a16="http://schemas.microsoft.com/office/drawing/2014/main" id="{3F5C7593-9AD1-818C-ACE6-1338C17E95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04175" y="5949408"/>
            <a:ext cx="5635994" cy="360524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DD9F70B7-D35C-DD33-FDD9-BBEE42C3743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25457262"/>
              </p:ext>
            </p:extLst>
          </p:nvPr>
        </p:nvGraphicFramePr>
        <p:xfrm>
          <a:off x="7926379" y="2321190"/>
          <a:ext cx="19391586" cy="105640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3076" name="Picture 4" descr="Moderování diskuse: Jak na to?">
            <a:extLst>
              <a:ext uri="{FF2B5EF4-FFF2-40B4-BE49-F238E27FC236}">
                <a16:creationId xmlns:a16="http://schemas.microsoft.com/office/drawing/2014/main" id="{D9AE9B6B-3386-BDD4-895E-28D9F6DA37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6439" y="3397433"/>
            <a:ext cx="8007155" cy="5641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bdélník 6">
            <a:extLst>
              <a:ext uri="{FF2B5EF4-FFF2-40B4-BE49-F238E27FC236}">
                <a16:creationId xmlns:a16="http://schemas.microsoft.com/office/drawing/2014/main" id="{4A1FEA56-DE2A-0E12-9A63-D5F7459E5234}"/>
              </a:ext>
            </a:extLst>
          </p:cNvPr>
          <p:cNvSpPr/>
          <p:nvPr/>
        </p:nvSpPr>
        <p:spPr>
          <a:xfrm>
            <a:off x="2026932" y="9488943"/>
            <a:ext cx="8446168" cy="151597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r>
              <a:rPr lang="cs-CZ" b="1" dirty="0">
                <a:solidFill>
                  <a:schemeClr val="tx2"/>
                </a:solidFill>
              </a:rPr>
              <a:t>Společně řešíme budoucnost </a:t>
            </a:r>
            <a:r>
              <a:rPr lang="cs-CZ" b="1" dirty="0" err="1">
                <a:solidFill>
                  <a:schemeClr val="tx2"/>
                </a:solidFill>
              </a:rPr>
              <a:t>inostruktur</a:t>
            </a:r>
            <a:r>
              <a:rPr lang="cs-CZ" b="1" dirty="0">
                <a:solidFill>
                  <a:schemeClr val="tx2"/>
                </a:solidFill>
              </a:rPr>
              <a:t> = inovační ekonomiky regionů a ČR</a:t>
            </a:r>
          </a:p>
        </p:txBody>
      </p:sp>
    </p:spTree>
    <p:extLst>
      <p:ext uri="{BB962C8B-B14F-4D97-AF65-F5344CB8AC3E}">
        <p14:creationId xmlns:p14="http://schemas.microsoft.com/office/powerpoint/2010/main" val="31094246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1130B7-BDDB-450E-9A93-88C64EA8C5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Přemýšlení • nálepky na zeď 3d, abstrakce | myloview.cz">
            <a:extLst>
              <a:ext uri="{FF2B5EF4-FFF2-40B4-BE49-F238E27FC236}">
                <a16:creationId xmlns:a16="http://schemas.microsoft.com/office/drawing/2014/main" id="{EB239975-5859-71FE-E32B-9C1F5CF453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2605" y="10471558"/>
            <a:ext cx="3037491" cy="2657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Nadpis 1">
            <a:extLst>
              <a:ext uri="{FF2B5EF4-FFF2-40B4-BE49-F238E27FC236}">
                <a16:creationId xmlns:a16="http://schemas.microsoft.com/office/drawing/2014/main" id="{970A43AB-9D77-6C02-816C-97495EDC4D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5238" y="675420"/>
            <a:ext cx="21529676" cy="763200"/>
          </a:xfrm>
        </p:spPr>
        <p:txBody>
          <a:bodyPr>
            <a:normAutofit/>
          </a:bodyPr>
          <a:lstStyle/>
          <a:p>
            <a:r>
              <a:rPr lang="cs-CZ" sz="5400" dirty="0"/>
              <a:t>Inovační/Tech/R&amp;D infrastruktury - terminologie</a:t>
            </a:r>
          </a:p>
        </p:txBody>
      </p:sp>
      <p:sp>
        <p:nvSpPr>
          <p:cNvPr id="9" name="Zástupný symbol pro číslo snímku 2">
            <a:extLst>
              <a:ext uri="{FF2B5EF4-FFF2-40B4-BE49-F238E27FC236}">
                <a16:creationId xmlns:a16="http://schemas.microsoft.com/office/drawing/2014/main" id="{DBE9B1A1-98DC-EF22-7568-A9D1A1A9B3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593726"/>
            <a:ext cx="1224000" cy="403200"/>
          </a:xfrm>
        </p:spPr>
        <p:txBody>
          <a:bodyPr/>
          <a:lstStyle/>
          <a:p>
            <a:pPr algn="ctr">
              <a:defRPr/>
            </a:pPr>
            <a:fld id="{B92AD295-A941-4BF4-A6ED-279D616825A2}" type="slidenum">
              <a:rPr lang="en-GB" sz="2800" b="1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pPr algn="ctr">
                <a:defRPr/>
              </a:pPr>
              <a:t>4</a:t>
            </a:fld>
            <a:endParaRPr lang="en-GB" sz="2800" b="1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F30D5B5C-690C-A391-9BAA-0353BC3131B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05421735"/>
              </p:ext>
            </p:extLst>
          </p:nvPr>
        </p:nvGraphicFramePr>
        <p:xfrm>
          <a:off x="8762124" y="2203247"/>
          <a:ext cx="16256000" cy="108373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Ovál 7">
            <a:extLst>
              <a:ext uri="{FF2B5EF4-FFF2-40B4-BE49-F238E27FC236}">
                <a16:creationId xmlns:a16="http://schemas.microsoft.com/office/drawing/2014/main" id="{6FB922AD-CFA8-05B0-E5D2-C628DA956E0D}"/>
              </a:ext>
            </a:extLst>
          </p:cNvPr>
          <p:cNvSpPr/>
          <p:nvPr/>
        </p:nvSpPr>
        <p:spPr>
          <a:xfrm>
            <a:off x="1435238" y="7750000"/>
            <a:ext cx="8150196" cy="2932386"/>
          </a:xfrm>
          <a:prstGeom prst="ellipse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Výzkumné infrastruktury</a:t>
            </a:r>
          </a:p>
        </p:txBody>
      </p:sp>
      <p:sp>
        <p:nvSpPr>
          <p:cNvPr id="6" name="Ovál 5">
            <a:extLst>
              <a:ext uri="{FF2B5EF4-FFF2-40B4-BE49-F238E27FC236}">
                <a16:creationId xmlns:a16="http://schemas.microsoft.com/office/drawing/2014/main" id="{4B1836B4-7B20-69ED-CECA-BBE0BFF33554}"/>
              </a:ext>
            </a:extLst>
          </p:cNvPr>
          <p:cNvSpPr/>
          <p:nvPr/>
        </p:nvSpPr>
        <p:spPr>
          <a:xfrm>
            <a:off x="1435238" y="2745803"/>
            <a:ext cx="8150196" cy="2932386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/>
              <a:t>Technologické infrastruktury</a:t>
            </a:r>
          </a:p>
        </p:txBody>
      </p:sp>
      <p:sp>
        <p:nvSpPr>
          <p:cNvPr id="5" name="Ovál 4">
            <a:extLst>
              <a:ext uri="{FF2B5EF4-FFF2-40B4-BE49-F238E27FC236}">
                <a16:creationId xmlns:a16="http://schemas.microsoft.com/office/drawing/2014/main" id="{2C7A7E8C-A144-D614-F612-8FB6AEFB76A5}"/>
              </a:ext>
            </a:extLst>
          </p:cNvPr>
          <p:cNvSpPr/>
          <p:nvPr/>
        </p:nvSpPr>
        <p:spPr>
          <a:xfrm>
            <a:off x="1368672" y="5105426"/>
            <a:ext cx="8150196" cy="2932386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Inovační infrastruktury</a:t>
            </a:r>
          </a:p>
        </p:txBody>
      </p:sp>
      <p:sp>
        <p:nvSpPr>
          <p:cNvPr id="2" name="Řečová bublina: obdélníkový bublinový popisek se zakulacenými rohy 1">
            <a:extLst>
              <a:ext uri="{FF2B5EF4-FFF2-40B4-BE49-F238E27FC236}">
                <a16:creationId xmlns:a16="http://schemas.microsoft.com/office/drawing/2014/main" id="{88612246-B1B9-EBDA-C80B-93B88FA5814E}"/>
              </a:ext>
            </a:extLst>
          </p:cNvPr>
          <p:cNvSpPr/>
          <p:nvPr/>
        </p:nvSpPr>
        <p:spPr>
          <a:xfrm>
            <a:off x="7210096" y="10397436"/>
            <a:ext cx="3927366" cy="1049578"/>
          </a:xfrm>
          <a:prstGeom prst="wedgeRoundRectCallout">
            <a:avLst>
              <a:gd name="adj1" fmla="val -64817"/>
              <a:gd name="adj2" fmla="val 32131"/>
              <a:gd name="adj3" fmla="val 16667"/>
            </a:avLst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b="1" dirty="0"/>
              <a:t>Co je co?</a:t>
            </a:r>
          </a:p>
        </p:txBody>
      </p:sp>
    </p:spTree>
    <p:extLst>
      <p:ext uri="{BB962C8B-B14F-4D97-AF65-F5344CB8AC3E}">
        <p14:creationId xmlns:p14="http://schemas.microsoft.com/office/powerpoint/2010/main" val="5122390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535113" y="740083"/>
            <a:ext cx="21816260" cy="595962"/>
          </a:xfrm>
        </p:spPr>
        <p:txBody>
          <a:bodyPr>
            <a:noAutofit/>
          </a:bodyPr>
          <a:lstStyle/>
          <a:p>
            <a:r>
              <a:rPr lang="cs-CZ" sz="5400" dirty="0">
                <a:latin typeface="+mj-lt"/>
              </a:rPr>
              <a:t>Metodika zapojení inovačních infrastruktur do RIS3</a:t>
            </a:r>
            <a:endParaRPr lang="en-GB" sz="5400" dirty="0">
              <a:latin typeface="+mj-lt"/>
            </a:endParaRP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B92AD295-A941-4BF4-A6ED-279D616825A2}" type="slidenum">
              <a:rPr lang="en-US" noProof="0" smtClean="0"/>
              <a:pPr/>
              <a:t>5</a:t>
            </a:fld>
            <a:endParaRPr lang="en-US" noProof="0" dirty="0"/>
          </a:p>
        </p:txBody>
      </p:sp>
      <p:sp>
        <p:nvSpPr>
          <p:cNvPr id="14" name="Zástupný symbol pro obsah 2">
            <a:extLst>
              <a:ext uri="{FF2B5EF4-FFF2-40B4-BE49-F238E27FC236}">
                <a16:creationId xmlns:a16="http://schemas.microsoft.com/office/drawing/2014/main" id="{6AF46DA3-155A-4534-8B6F-423D8244CA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1508" y="2438421"/>
            <a:ext cx="16769865" cy="9820254"/>
          </a:xfrm>
        </p:spPr>
        <p:txBody>
          <a:bodyPr>
            <a:normAutofit/>
          </a:bodyPr>
          <a:lstStyle/>
          <a:p>
            <a:pPr marL="203200" lvl="3" indent="0">
              <a:lnSpc>
                <a:spcPct val="150000"/>
              </a:lnSpc>
              <a:spcBef>
                <a:spcPts val="0"/>
              </a:spcBef>
              <a:buClr>
                <a:srgbClr val="DB002E"/>
              </a:buClr>
              <a:buNone/>
              <a:defRPr/>
            </a:pPr>
            <a:endParaRPr lang="cs-CZ" sz="4000" kern="0" dirty="0"/>
          </a:p>
          <a:p>
            <a:pPr marL="774700" lvl="3" indent="-571500">
              <a:lnSpc>
                <a:spcPct val="150000"/>
              </a:lnSpc>
              <a:spcBef>
                <a:spcPts val="0"/>
              </a:spcBef>
              <a:buClr>
                <a:srgbClr val="DB002E"/>
              </a:buClr>
              <a:defRPr/>
            </a:pPr>
            <a:endParaRPr lang="cs-CZ" sz="4000" kern="0" dirty="0"/>
          </a:p>
          <a:p>
            <a:pPr marL="203200" lvl="3" indent="0">
              <a:lnSpc>
                <a:spcPct val="150000"/>
              </a:lnSpc>
              <a:spcBef>
                <a:spcPts val="0"/>
              </a:spcBef>
              <a:buClr>
                <a:srgbClr val="DB002E"/>
              </a:buClr>
              <a:buNone/>
              <a:defRPr/>
            </a:pPr>
            <a:endParaRPr lang="en-GB" sz="4000" kern="0" dirty="0"/>
          </a:p>
        </p:txBody>
      </p:sp>
      <p:sp>
        <p:nvSpPr>
          <p:cNvPr id="25" name="TextovéPole 24">
            <a:extLst>
              <a:ext uri="{FF2B5EF4-FFF2-40B4-BE49-F238E27FC236}">
                <a16:creationId xmlns:a16="http://schemas.microsoft.com/office/drawing/2014/main" id="{23E075B8-552D-4760-8042-0AA394D1E402}"/>
              </a:ext>
            </a:extLst>
          </p:cNvPr>
          <p:cNvSpPr txBox="1"/>
          <p:nvPr/>
        </p:nvSpPr>
        <p:spPr>
          <a:xfrm>
            <a:off x="16730888" y="7206051"/>
            <a:ext cx="166896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 dirty="0">
                <a:solidFill>
                  <a:schemeClr val="bg1"/>
                </a:solidFill>
              </a:rPr>
              <a:t>EU</a:t>
            </a:r>
          </a:p>
          <a:p>
            <a:pPr algn="ctr"/>
            <a:r>
              <a:rPr lang="cs-CZ" sz="3200" b="1" dirty="0">
                <a:solidFill>
                  <a:schemeClr val="bg1"/>
                </a:solidFill>
              </a:rPr>
              <a:t>6%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32E4A9C4-8494-128D-73FE-656278E81FD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2588" t="13026" r="35284" b="7037"/>
          <a:stretch>
            <a:fillRect/>
          </a:stretch>
        </p:blipFill>
        <p:spPr>
          <a:xfrm>
            <a:off x="8902322" y="2253914"/>
            <a:ext cx="6579356" cy="92081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Picture 2" descr="Jiri BLAZEK | Professor | Prof., RNDr., Ph.D. | Charles University in  Prague, Prague | CUNI | Department of Social Geography and Regional  Development | Research profile">
            <a:extLst>
              <a:ext uri="{FF2B5EF4-FFF2-40B4-BE49-F238E27FC236}">
                <a16:creationId xmlns:a16="http://schemas.microsoft.com/office/drawing/2014/main" id="{5858308A-F183-55CB-1ADC-B19974B62A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95" r="-1" b="12969"/>
          <a:stretch>
            <a:fillRect/>
          </a:stretch>
        </p:blipFill>
        <p:spPr bwMode="auto">
          <a:xfrm>
            <a:off x="16414993" y="4350542"/>
            <a:ext cx="6140207" cy="4938863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20" name="Stužka: nakloněná dolů 19">
            <a:extLst>
              <a:ext uri="{FF2B5EF4-FFF2-40B4-BE49-F238E27FC236}">
                <a16:creationId xmlns:a16="http://schemas.microsoft.com/office/drawing/2014/main" id="{F5E1A926-2C7F-D908-46F9-77D9350C754C}"/>
              </a:ext>
            </a:extLst>
          </p:cNvPr>
          <p:cNvSpPr/>
          <p:nvPr/>
        </p:nvSpPr>
        <p:spPr>
          <a:xfrm>
            <a:off x="15640050" y="2649081"/>
            <a:ext cx="8069228" cy="1390650"/>
          </a:xfrm>
          <a:prstGeom prst="ribbon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Prof. Jiří Blažek</a:t>
            </a:r>
          </a:p>
        </p:txBody>
      </p:sp>
      <p:sp>
        <p:nvSpPr>
          <p:cNvPr id="21" name="Stužka: nakloněná dolů 20">
            <a:extLst>
              <a:ext uri="{FF2B5EF4-FFF2-40B4-BE49-F238E27FC236}">
                <a16:creationId xmlns:a16="http://schemas.microsoft.com/office/drawing/2014/main" id="{2935394A-819C-1629-4393-AD1C6E7A403B}"/>
              </a:ext>
            </a:extLst>
          </p:cNvPr>
          <p:cNvSpPr/>
          <p:nvPr/>
        </p:nvSpPr>
        <p:spPr>
          <a:xfrm>
            <a:off x="674722" y="2552841"/>
            <a:ext cx="8069228" cy="1390650"/>
          </a:xfrm>
          <a:prstGeom prst="ribbon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Prof. Dominique </a:t>
            </a:r>
            <a:r>
              <a:rPr lang="cs-CZ" dirty="0" err="1"/>
              <a:t>Forey</a:t>
            </a:r>
            <a:endParaRPr lang="cs-CZ" dirty="0"/>
          </a:p>
        </p:txBody>
      </p:sp>
      <p:pic>
        <p:nvPicPr>
          <p:cNvPr id="1026" name="Picture 2" descr="Prof. Dr. Dominique Foray | SWR">
            <a:extLst>
              <a:ext uri="{FF2B5EF4-FFF2-40B4-BE49-F238E27FC236}">
                <a16:creationId xmlns:a16="http://schemas.microsoft.com/office/drawing/2014/main" id="{31E42182-059D-0CAB-EDD9-3A8BF5E353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7349" y="4350542"/>
            <a:ext cx="6888800" cy="4591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Obdélník 9">
            <a:extLst>
              <a:ext uri="{FF2B5EF4-FFF2-40B4-BE49-F238E27FC236}">
                <a16:creationId xmlns:a16="http://schemas.microsoft.com/office/drawing/2014/main" id="{B5A99E44-769C-A527-D24F-957526B49AB7}"/>
              </a:ext>
            </a:extLst>
          </p:cNvPr>
          <p:cNvSpPr/>
          <p:nvPr/>
        </p:nvSpPr>
        <p:spPr>
          <a:xfrm>
            <a:off x="2860203" y="9094851"/>
            <a:ext cx="3254648" cy="846816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EU RIS3</a:t>
            </a:r>
          </a:p>
        </p:txBody>
      </p:sp>
      <p:sp>
        <p:nvSpPr>
          <p:cNvPr id="11" name="Obdélník 10">
            <a:extLst>
              <a:ext uri="{FF2B5EF4-FFF2-40B4-BE49-F238E27FC236}">
                <a16:creationId xmlns:a16="http://schemas.microsoft.com/office/drawing/2014/main" id="{89043281-A9A0-DA6A-E8AB-B0783514226B}"/>
              </a:ext>
            </a:extLst>
          </p:cNvPr>
          <p:cNvSpPr/>
          <p:nvPr/>
        </p:nvSpPr>
        <p:spPr>
          <a:xfrm>
            <a:off x="17857772" y="9385645"/>
            <a:ext cx="3254648" cy="846816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CZ RIS3</a:t>
            </a:r>
          </a:p>
        </p:txBody>
      </p:sp>
      <p:sp>
        <p:nvSpPr>
          <p:cNvPr id="3" name="Obdélník 2">
            <a:extLst>
              <a:ext uri="{FF2B5EF4-FFF2-40B4-BE49-F238E27FC236}">
                <a16:creationId xmlns:a16="http://schemas.microsoft.com/office/drawing/2014/main" id="{DDECF062-9C6E-679A-E13F-2CF171E9FC55}"/>
              </a:ext>
            </a:extLst>
          </p:cNvPr>
          <p:cNvSpPr/>
          <p:nvPr/>
        </p:nvSpPr>
        <p:spPr>
          <a:xfrm>
            <a:off x="4049486" y="11788779"/>
            <a:ext cx="17667514" cy="1187137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b="1" dirty="0"/>
              <a:t>RIS3 = </a:t>
            </a:r>
            <a:r>
              <a:rPr lang="cs-CZ" b="1" dirty="0" err="1"/>
              <a:t>Research</a:t>
            </a:r>
            <a:r>
              <a:rPr lang="cs-CZ" b="1" dirty="0"/>
              <a:t> and Innovation Smart </a:t>
            </a:r>
            <a:r>
              <a:rPr lang="cs-CZ" b="1" dirty="0" err="1"/>
              <a:t>Specialisation</a:t>
            </a:r>
            <a:r>
              <a:rPr lang="cs-CZ" b="1" dirty="0"/>
              <a:t> </a:t>
            </a:r>
            <a:r>
              <a:rPr lang="cs-CZ" b="1" dirty="0" err="1"/>
              <a:t>Strategy</a:t>
            </a:r>
            <a:r>
              <a:rPr lang="cs-CZ" b="1" dirty="0"/>
              <a:t> Výzkumná a inovační strategie pro inteligentní specializaci </a:t>
            </a:r>
          </a:p>
        </p:txBody>
      </p:sp>
    </p:spTree>
    <p:extLst>
      <p:ext uri="{BB962C8B-B14F-4D97-AF65-F5344CB8AC3E}">
        <p14:creationId xmlns:p14="http://schemas.microsoft.com/office/powerpoint/2010/main" val="23364053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535113" y="681714"/>
            <a:ext cx="21816260" cy="746341"/>
          </a:xfrm>
        </p:spPr>
        <p:txBody>
          <a:bodyPr>
            <a:normAutofit fontScale="90000"/>
          </a:bodyPr>
          <a:lstStyle/>
          <a:p>
            <a:r>
              <a:rPr lang="cs-CZ" dirty="0">
                <a:latin typeface="+mj-lt"/>
              </a:rPr>
              <a:t>RIS3+ </a:t>
            </a:r>
            <a:r>
              <a:rPr lang="cs-CZ" dirty="0"/>
              <a:t>p</a:t>
            </a:r>
            <a:r>
              <a:rPr lang="cs-CZ" dirty="0">
                <a:latin typeface="+mj-lt"/>
              </a:rPr>
              <a:t>rojekt 2023 – 2026 OP JAK</a:t>
            </a:r>
            <a:endParaRPr lang="en-GB" dirty="0">
              <a:latin typeface="+mj-lt"/>
            </a:endParaRP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6"/>
          </p:nvPr>
        </p:nvSpPr>
        <p:spPr>
          <a:xfrm>
            <a:off x="19947369" y="12279457"/>
            <a:ext cx="2735261" cy="612775"/>
          </a:xfrm>
        </p:spPr>
        <p:txBody>
          <a:bodyPr/>
          <a:lstStyle/>
          <a:p>
            <a:pPr marL="0" marR="0" lvl="0" indent="0" algn="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2AD295-A941-4BF4-A6ED-279D616825A2}" type="slidenum"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E61A38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pPr marL="0" marR="0" lvl="0" indent="0" algn="r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E61A38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D68CD34C-7D17-401C-94B5-BC51AC6881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07913" y="2503753"/>
            <a:ext cx="6421549" cy="1678360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B54EE282-D979-46EC-83C4-93320019FFD8}"/>
              </a:ext>
            </a:extLst>
          </p:cNvPr>
          <p:cNvSpPr txBox="1"/>
          <p:nvPr/>
        </p:nvSpPr>
        <p:spPr>
          <a:xfrm>
            <a:off x="1390169" y="6802289"/>
            <a:ext cx="4046707" cy="4047262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Analýza vybraných témat průmyslové transformace</a:t>
            </a:r>
          </a:p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3" name="Rukopis 22">
                <a:extLst>
                  <a:ext uri="{FF2B5EF4-FFF2-40B4-BE49-F238E27FC236}">
                    <a16:creationId xmlns:a16="http://schemas.microsoft.com/office/drawing/2014/main" id="{EE5CDFE1-B9F9-7CB7-3583-E00F43F2E140}"/>
                  </a:ext>
                </a:extLst>
              </p14:cNvPr>
              <p14:cNvContentPartPr/>
              <p14:nvPr/>
            </p14:nvContentPartPr>
            <p14:xfrm>
              <a:off x="-953426" y="3365364"/>
              <a:ext cx="360" cy="360"/>
            </p14:xfrm>
          </p:contentPart>
        </mc:Choice>
        <mc:Fallback xmlns="">
          <p:pic>
            <p:nvPicPr>
              <p:cNvPr id="23" name="Rukopis 22">
                <a:extLst>
                  <a:ext uri="{FF2B5EF4-FFF2-40B4-BE49-F238E27FC236}">
                    <a16:creationId xmlns:a16="http://schemas.microsoft.com/office/drawing/2014/main" id="{EE5CDFE1-B9F9-7CB7-3583-E00F43F2E140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-962426" y="3356364"/>
                <a:ext cx="18000" cy="18000"/>
              </a:xfrm>
              <a:prstGeom prst="rect">
                <a:avLst/>
              </a:prstGeom>
            </p:spPr>
          </p:pic>
        </mc:Fallback>
      </mc:AlternateContent>
      <p:sp>
        <p:nvSpPr>
          <p:cNvPr id="27" name="Šipka: dolů 26">
            <a:extLst>
              <a:ext uri="{FF2B5EF4-FFF2-40B4-BE49-F238E27FC236}">
                <a16:creationId xmlns:a16="http://schemas.microsoft.com/office/drawing/2014/main" id="{FDA10673-FEA5-3A33-C778-B624F0B511D2}"/>
              </a:ext>
            </a:extLst>
          </p:cNvPr>
          <p:cNvSpPr/>
          <p:nvPr/>
        </p:nvSpPr>
        <p:spPr>
          <a:xfrm>
            <a:off x="8911658" y="4671049"/>
            <a:ext cx="1031132" cy="1678360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29" name="Šipka: dolů 28">
            <a:extLst>
              <a:ext uri="{FF2B5EF4-FFF2-40B4-BE49-F238E27FC236}">
                <a16:creationId xmlns:a16="http://schemas.microsoft.com/office/drawing/2014/main" id="{F18C91FF-8C75-CB2B-9F2C-DF9B91E464D7}"/>
              </a:ext>
            </a:extLst>
          </p:cNvPr>
          <p:cNvSpPr/>
          <p:nvPr/>
        </p:nvSpPr>
        <p:spPr>
          <a:xfrm rot="3056802">
            <a:off x="5767129" y="4146963"/>
            <a:ext cx="1031132" cy="2354426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30" name="Šipka: dolů 29">
            <a:extLst>
              <a:ext uri="{FF2B5EF4-FFF2-40B4-BE49-F238E27FC236}">
                <a16:creationId xmlns:a16="http://schemas.microsoft.com/office/drawing/2014/main" id="{6B039EDF-B537-091A-E40A-4C147C52FECD}"/>
              </a:ext>
            </a:extLst>
          </p:cNvPr>
          <p:cNvSpPr/>
          <p:nvPr/>
        </p:nvSpPr>
        <p:spPr>
          <a:xfrm rot="18312684">
            <a:off x="15649027" y="3958834"/>
            <a:ext cx="1031132" cy="2500304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D1E5C900-892E-12C8-7505-B93CF260525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912375" y="2669266"/>
            <a:ext cx="1920153" cy="1920153"/>
          </a:xfrm>
          <a:prstGeom prst="rect">
            <a:avLst/>
          </a:prstGeom>
        </p:spPr>
      </p:pic>
      <p:pic>
        <p:nvPicPr>
          <p:cNvPr id="16" name="Obrázek 15">
            <a:extLst>
              <a:ext uri="{FF2B5EF4-FFF2-40B4-BE49-F238E27FC236}">
                <a16:creationId xmlns:a16="http://schemas.microsoft.com/office/drawing/2014/main" id="{6B85626B-0E5B-8E33-6A7F-FC547739E65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61105" y="2122905"/>
            <a:ext cx="4275771" cy="2284125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B58DC458-AB52-D6BB-5DAA-753C57925CD0}"/>
              </a:ext>
            </a:extLst>
          </p:cNvPr>
          <p:cNvSpPr txBox="1"/>
          <p:nvPr/>
        </p:nvSpPr>
        <p:spPr>
          <a:xfrm>
            <a:off x="6761238" y="6858000"/>
            <a:ext cx="4046707" cy="4047262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Koordinace EDP procesu mezi národní a krajskou úrovní</a:t>
            </a:r>
          </a:p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D1F6EB54-9D51-A044-5D88-6429DE2907CD}"/>
              </a:ext>
            </a:extLst>
          </p:cNvPr>
          <p:cNvSpPr txBox="1"/>
          <p:nvPr/>
        </p:nvSpPr>
        <p:spPr>
          <a:xfrm>
            <a:off x="12112209" y="6850933"/>
            <a:ext cx="4046707" cy="3970318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Aktivizace inovačních infrastruktur</a:t>
            </a:r>
          </a:p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cs-CZ" dirty="0">
              <a:solidFill>
                <a:prstClr val="black"/>
              </a:solidFill>
              <a:latin typeface="Verdana"/>
            </a:endParaRPr>
          </a:p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02F29FE6-BFB0-89D6-AF6A-CAE5FE9F5775}"/>
              </a:ext>
            </a:extLst>
          </p:cNvPr>
          <p:cNvSpPr txBox="1"/>
          <p:nvPr/>
        </p:nvSpPr>
        <p:spPr>
          <a:xfrm>
            <a:off x="17483278" y="6797441"/>
            <a:ext cx="4046707" cy="4047262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Vzdělávání členů národního / regionálních RIS3 týmů</a:t>
            </a:r>
          </a:p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4" name="Šipka: dolů 3">
            <a:extLst>
              <a:ext uri="{FF2B5EF4-FFF2-40B4-BE49-F238E27FC236}">
                <a16:creationId xmlns:a16="http://schemas.microsoft.com/office/drawing/2014/main" id="{543B5D13-E618-0BE8-B741-BB6044655905}"/>
              </a:ext>
            </a:extLst>
          </p:cNvPr>
          <p:cNvSpPr/>
          <p:nvPr/>
        </p:nvSpPr>
        <p:spPr>
          <a:xfrm>
            <a:off x="12425602" y="4671521"/>
            <a:ext cx="1031132" cy="1678360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DBFE96E6-2BBA-9106-5190-763CE2F8EAE9}"/>
              </a:ext>
            </a:extLst>
          </p:cNvPr>
          <p:cNvSpPr txBox="1"/>
          <p:nvPr/>
        </p:nvSpPr>
        <p:spPr>
          <a:xfrm>
            <a:off x="3635955" y="1576545"/>
            <a:ext cx="1587067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3600" b="1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Systémová podpora implementace a řízení Národní RIS3 strategie 2023+</a:t>
            </a:r>
            <a:endParaRPr lang="cs-CZ" dirty="0"/>
          </a:p>
        </p:txBody>
      </p:sp>
      <p:sp>
        <p:nvSpPr>
          <p:cNvPr id="9" name="Vývojový diagram: více dokumentů 8">
            <a:extLst>
              <a:ext uri="{FF2B5EF4-FFF2-40B4-BE49-F238E27FC236}">
                <a16:creationId xmlns:a16="http://schemas.microsoft.com/office/drawing/2014/main" id="{C237AF03-71C9-1255-2B3C-C5DFFF425127}"/>
              </a:ext>
            </a:extLst>
          </p:cNvPr>
          <p:cNvSpPr/>
          <p:nvPr/>
        </p:nvSpPr>
        <p:spPr>
          <a:xfrm>
            <a:off x="13456734" y="9727659"/>
            <a:ext cx="2684834" cy="1848255"/>
          </a:xfrm>
          <a:prstGeom prst="flowChartMultidocumen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Metodika</a:t>
            </a:r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D7D1B9FA-C8AD-01C5-58A6-3EEA4344753C}"/>
              </a:ext>
            </a:extLst>
          </p:cNvPr>
          <p:cNvSpPr/>
          <p:nvPr/>
        </p:nvSpPr>
        <p:spPr>
          <a:xfrm>
            <a:off x="8355724" y="11225048"/>
            <a:ext cx="5083662" cy="1667184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b="1" dirty="0"/>
              <a:t>www.ris3.gov.cz</a:t>
            </a:r>
          </a:p>
        </p:txBody>
      </p:sp>
    </p:spTree>
    <p:extLst>
      <p:ext uri="{BB962C8B-B14F-4D97-AF65-F5344CB8AC3E}">
        <p14:creationId xmlns:p14="http://schemas.microsoft.com/office/powerpoint/2010/main" val="29758476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535113" y="681714"/>
            <a:ext cx="21816260" cy="746341"/>
          </a:xfrm>
        </p:spPr>
        <p:txBody>
          <a:bodyPr>
            <a:normAutofit fontScale="90000"/>
          </a:bodyPr>
          <a:lstStyle/>
          <a:p>
            <a:r>
              <a:rPr lang="cs-CZ" dirty="0">
                <a:latin typeface="+mj-lt"/>
              </a:rPr>
              <a:t>Východisko</a:t>
            </a:r>
            <a:endParaRPr lang="en-GB" dirty="0">
              <a:latin typeface="+mj-lt"/>
            </a:endParaRP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B92AD295-A941-4BF4-A6ED-279D616825A2}" type="slidenum">
              <a:rPr lang="en-US" noProof="0" smtClean="0"/>
              <a:pPr/>
              <a:t>7</a:t>
            </a:fld>
            <a:endParaRPr lang="en-US" noProof="0" dirty="0"/>
          </a:p>
        </p:txBody>
      </p:sp>
      <p:sp>
        <p:nvSpPr>
          <p:cNvPr id="14" name="Zástupný symbol pro obsah 2">
            <a:extLst>
              <a:ext uri="{FF2B5EF4-FFF2-40B4-BE49-F238E27FC236}">
                <a16:creationId xmlns:a16="http://schemas.microsoft.com/office/drawing/2014/main" id="{6AF46DA3-155A-4534-8B6F-423D8244CA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07524" y="6270143"/>
            <a:ext cx="11510142" cy="2024791"/>
          </a:xfrm>
        </p:spPr>
        <p:txBody>
          <a:bodyPr>
            <a:normAutofit/>
          </a:bodyPr>
          <a:lstStyle/>
          <a:p>
            <a:pPr marL="774700" lvl="3" indent="-571500">
              <a:lnSpc>
                <a:spcPct val="150000"/>
              </a:lnSpc>
              <a:spcBef>
                <a:spcPts val="0"/>
              </a:spcBef>
              <a:buClr>
                <a:srgbClr val="DB002E"/>
              </a:buClr>
              <a:defRPr/>
            </a:pPr>
            <a:r>
              <a:rPr lang="cs-CZ" sz="3400" kern="0" dirty="0"/>
              <a:t>Projekt „Systémová podpora implementace a řízení národní RIS3 strategie (2023 – 2026)“</a:t>
            </a:r>
            <a:endParaRPr lang="en-GB" sz="3400" kern="0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6E8665EA-AFCC-4B95-A30D-1EB1FDA117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3366" y="11753380"/>
            <a:ext cx="2458540" cy="1431738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D68CD34C-7D17-401C-94B5-BC51AC6881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04093" y="12050813"/>
            <a:ext cx="2760300" cy="721442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9204F5D6-EDD9-4FD2-87EE-4B9823B39F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687305" y="11751512"/>
            <a:ext cx="1411516" cy="1411516"/>
          </a:xfrm>
          <a:prstGeom prst="rect">
            <a:avLst/>
          </a:prstGeom>
        </p:spPr>
      </p:pic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82B4C42-F02D-5B49-4496-4BAA5AB74890}"/>
              </a:ext>
            </a:extLst>
          </p:cNvPr>
          <p:cNvSpPr txBox="1">
            <a:spLocks/>
          </p:cNvSpPr>
          <p:nvPr/>
        </p:nvSpPr>
        <p:spPr>
          <a:xfrm>
            <a:off x="12418144" y="7866589"/>
            <a:ext cx="9822424" cy="1970319"/>
          </a:xfrm>
          <a:prstGeom prst="rect">
            <a:avLst/>
          </a:prstGeom>
        </p:spPr>
        <p:txBody>
          <a:bodyPr vert="horz" lIns="0" tIns="0" rIns="0" bIns="0" rtlCol="0">
            <a:normAutofit fontScale="85000" lnSpcReduction="10000"/>
          </a:bodyPr>
          <a:lstStyle>
            <a:lvl1pPr marL="0" indent="0" algn="l" defTabSz="1828800" rtl="0" eaLnBrk="1" latinLnBrk="0" hangingPunct="1">
              <a:lnSpc>
                <a:spcPct val="110000"/>
              </a:lnSpc>
              <a:spcBef>
                <a:spcPts val="4800"/>
              </a:spcBef>
              <a:buFontTx/>
              <a:buNone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64000" indent="-864000" algn="l" defTabSz="1828800" rtl="0" eaLnBrk="1" latinLnBrk="0" hangingPunct="1">
              <a:lnSpc>
                <a:spcPct val="110000"/>
              </a:lnSpc>
              <a:spcBef>
                <a:spcPts val="4800"/>
              </a:spcBef>
              <a:buClr>
                <a:schemeClr val="tx2"/>
              </a:buClr>
              <a:buFont typeface="Wingdings 3" panose="05040102010807070707" pitchFamily="18" charset="2"/>
              <a:buChar char="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28000" indent="-864000" algn="l" defTabSz="1828800" rtl="0" eaLnBrk="1" latinLnBrk="0" hangingPunct="1">
              <a:lnSpc>
                <a:spcPct val="110000"/>
              </a:lnSpc>
              <a:spcBef>
                <a:spcPts val="4800"/>
              </a:spcBef>
              <a:buClr>
                <a:schemeClr val="tx2"/>
              </a:buClr>
              <a:buFont typeface="Wingdings 3" panose="05040102010807070707" pitchFamily="18" charset="2"/>
              <a:buChar char="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592000" indent="-864000" algn="l" defTabSz="1828800" rtl="0" eaLnBrk="1" latinLnBrk="0" hangingPunct="1">
              <a:lnSpc>
                <a:spcPct val="110000"/>
              </a:lnSpc>
              <a:spcBef>
                <a:spcPts val="4800"/>
              </a:spcBef>
              <a:buClr>
                <a:schemeClr val="tx2"/>
              </a:buClr>
              <a:buFont typeface="Wingdings 3" panose="05040102010807070707" pitchFamily="18" charset="2"/>
              <a:buChar char="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456000" indent="-864000" algn="l" defTabSz="1828800" rtl="0" eaLnBrk="1" latinLnBrk="0" hangingPunct="1">
              <a:lnSpc>
                <a:spcPct val="110000"/>
              </a:lnSpc>
              <a:spcBef>
                <a:spcPts val="4800"/>
              </a:spcBef>
              <a:buClr>
                <a:schemeClr val="tx2"/>
              </a:buClr>
              <a:buFont typeface="Wingdings 3" panose="05040102010807070707" pitchFamily="18" charset="2"/>
              <a:buChar char="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92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8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74700" lvl="3" indent="-571500">
              <a:lnSpc>
                <a:spcPct val="150000"/>
              </a:lnSpc>
              <a:spcBef>
                <a:spcPts val="0"/>
              </a:spcBef>
              <a:buClr>
                <a:srgbClr val="DB002E"/>
              </a:buClr>
              <a:defRPr/>
            </a:pPr>
            <a:r>
              <a:rPr lang="cs-CZ" sz="4000" kern="0" dirty="0"/>
              <a:t>Analýzy, EDP, vzdělávání, mise</a:t>
            </a:r>
          </a:p>
          <a:p>
            <a:pPr marL="774700" lvl="3" indent="-571500">
              <a:lnSpc>
                <a:spcPct val="150000"/>
              </a:lnSpc>
              <a:spcBef>
                <a:spcPts val="0"/>
              </a:spcBef>
              <a:buClr>
                <a:srgbClr val="DB002E"/>
              </a:buClr>
              <a:defRPr/>
            </a:pPr>
            <a:r>
              <a:rPr lang="cs-CZ" sz="4000" b="1" kern="0" dirty="0"/>
              <a:t>Aktivizace inovačních infrastruktur</a:t>
            </a:r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258E3C76-6C99-6531-2EDD-B683C90585D7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36146" t="20016" r="37711" b="12749"/>
          <a:stretch/>
        </p:blipFill>
        <p:spPr>
          <a:xfrm>
            <a:off x="2579616" y="2283368"/>
            <a:ext cx="6327501" cy="91492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Obdélník 12">
            <a:extLst>
              <a:ext uri="{FF2B5EF4-FFF2-40B4-BE49-F238E27FC236}">
                <a16:creationId xmlns:a16="http://schemas.microsoft.com/office/drawing/2014/main" id="{7B755179-315C-669A-0545-49A27E9E1F49}"/>
              </a:ext>
            </a:extLst>
          </p:cNvPr>
          <p:cNvSpPr/>
          <p:nvPr/>
        </p:nvSpPr>
        <p:spPr>
          <a:xfrm>
            <a:off x="14019609" y="9424880"/>
            <a:ext cx="9331763" cy="1135626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Metodika zapojení </a:t>
            </a:r>
            <a:r>
              <a:rPr lang="cs-CZ" dirty="0" err="1"/>
              <a:t>inostruktur</a:t>
            </a:r>
            <a:r>
              <a:rPr lang="cs-CZ" dirty="0"/>
              <a:t> do RIS3</a:t>
            </a:r>
          </a:p>
        </p:txBody>
      </p:sp>
      <p:sp>
        <p:nvSpPr>
          <p:cNvPr id="15" name="Šipka: doprava 14">
            <a:extLst>
              <a:ext uri="{FF2B5EF4-FFF2-40B4-BE49-F238E27FC236}">
                <a16:creationId xmlns:a16="http://schemas.microsoft.com/office/drawing/2014/main" id="{AB0BF613-A78D-42D6-A273-4AFF31560B36}"/>
              </a:ext>
            </a:extLst>
          </p:cNvPr>
          <p:cNvSpPr/>
          <p:nvPr/>
        </p:nvSpPr>
        <p:spPr>
          <a:xfrm>
            <a:off x="12538276" y="9687182"/>
            <a:ext cx="1209368" cy="61102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6" name="Obrázek 15">
            <a:extLst>
              <a:ext uri="{FF2B5EF4-FFF2-40B4-BE49-F238E27FC236}">
                <a16:creationId xmlns:a16="http://schemas.microsoft.com/office/drawing/2014/main" id="{97F3232D-6C29-8C2A-407A-E74618941ED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48783" y="6256088"/>
            <a:ext cx="2517075" cy="1327413"/>
          </a:xfrm>
          <a:prstGeom prst="rect">
            <a:avLst/>
          </a:prstGeom>
        </p:spPr>
      </p:pic>
      <p:sp>
        <p:nvSpPr>
          <p:cNvPr id="17" name="Zástupný symbol pro obsah 2">
            <a:extLst>
              <a:ext uri="{FF2B5EF4-FFF2-40B4-BE49-F238E27FC236}">
                <a16:creationId xmlns:a16="http://schemas.microsoft.com/office/drawing/2014/main" id="{A85F91A1-C8FA-92B8-B9BD-E962051F5229}"/>
              </a:ext>
            </a:extLst>
          </p:cNvPr>
          <p:cNvSpPr txBox="1">
            <a:spLocks/>
          </p:cNvSpPr>
          <p:nvPr/>
        </p:nvSpPr>
        <p:spPr>
          <a:xfrm>
            <a:off x="12418144" y="2117681"/>
            <a:ext cx="11510142" cy="202479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1828800" rtl="0" eaLnBrk="1" latinLnBrk="0" hangingPunct="1">
              <a:lnSpc>
                <a:spcPct val="110000"/>
              </a:lnSpc>
              <a:spcBef>
                <a:spcPts val="4800"/>
              </a:spcBef>
              <a:buFontTx/>
              <a:buNone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64000" indent="-864000" algn="l" defTabSz="1828800" rtl="0" eaLnBrk="1" latinLnBrk="0" hangingPunct="1">
              <a:lnSpc>
                <a:spcPct val="110000"/>
              </a:lnSpc>
              <a:spcBef>
                <a:spcPts val="4800"/>
              </a:spcBef>
              <a:buClr>
                <a:schemeClr val="tx2"/>
              </a:buClr>
              <a:buFont typeface="Wingdings 3" panose="05040102010807070707" pitchFamily="18" charset="2"/>
              <a:buChar char="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28000" indent="-864000" algn="l" defTabSz="1828800" rtl="0" eaLnBrk="1" latinLnBrk="0" hangingPunct="1">
              <a:lnSpc>
                <a:spcPct val="110000"/>
              </a:lnSpc>
              <a:spcBef>
                <a:spcPts val="4800"/>
              </a:spcBef>
              <a:buClr>
                <a:schemeClr val="tx2"/>
              </a:buClr>
              <a:buFont typeface="Wingdings 3" panose="05040102010807070707" pitchFamily="18" charset="2"/>
              <a:buChar char="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592000" indent="-864000" algn="l" defTabSz="1828800" rtl="0" eaLnBrk="1" latinLnBrk="0" hangingPunct="1">
              <a:lnSpc>
                <a:spcPct val="110000"/>
              </a:lnSpc>
              <a:spcBef>
                <a:spcPts val="4800"/>
              </a:spcBef>
              <a:buClr>
                <a:schemeClr val="tx2"/>
              </a:buClr>
              <a:buFont typeface="Wingdings 3" panose="05040102010807070707" pitchFamily="18" charset="2"/>
              <a:buChar char="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456000" indent="-864000" algn="l" defTabSz="1828800" rtl="0" eaLnBrk="1" latinLnBrk="0" hangingPunct="1">
              <a:lnSpc>
                <a:spcPct val="110000"/>
              </a:lnSpc>
              <a:spcBef>
                <a:spcPts val="4800"/>
              </a:spcBef>
              <a:buClr>
                <a:schemeClr val="tx2"/>
              </a:buClr>
              <a:buFont typeface="Wingdings 3" panose="05040102010807070707" pitchFamily="18" charset="2"/>
              <a:buChar char="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92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8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74700" lvl="3" indent="-571500">
              <a:lnSpc>
                <a:spcPct val="150000"/>
              </a:lnSpc>
              <a:spcBef>
                <a:spcPts val="0"/>
              </a:spcBef>
              <a:buClr>
                <a:srgbClr val="DB002E"/>
              </a:buClr>
              <a:defRPr/>
            </a:pPr>
            <a:r>
              <a:rPr lang="cs-CZ" sz="3400" kern="0" dirty="0"/>
              <a:t>Mapování inovačních infrastruktur v ČR – analýza situace, doporučení rozvoje</a:t>
            </a:r>
          </a:p>
          <a:p>
            <a:pPr marL="203200" lvl="3" indent="0">
              <a:lnSpc>
                <a:spcPct val="150000"/>
              </a:lnSpc>
              <a:spcBef>
                <a:spcPts val="0"/>
              </a:spcBef>
              <a:buClr>
                <a:srgbClr val="DB002E"/>
              </a:buClr>
              <a:buNone/>
              <a:defRPr/>
            </a:pPr>
            <a:endParaRPr lang="en-GB" sz="3400" kern="0" dirty="0"/>
          </a:p>
        </p:txBody>
      </p:sp>
      <p:pic>
        <p:nvPicPr>
          <p:cNvPr id="18" name="Obrázek 17">
            <a:extLst>
              <a:ext uri="{FF2B5EF4-FFF2-40B4-BE49-F238E27FC236}">
                <a16:creationId xmlns:a16="http://schemas.microsoft.com/office/drawing/2014/main" id="{431FB159-E0DE-6767-9311-7F1E363F117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04093" y="2117681"/>
            <a:ext cx="2517075" cy="1327413"/>
          </a:xfrm>
          <a:prstGeom prst="rect">
            <a:avLst/>
          </a:prstGeom>
        </p:spPr>
      </p:pic>
      <p:sp>
        <p:nvSpPr>
          <p:cNvPr id="19" name="Obdélník 18">
            <a:extLst>
              <a:ext uri="{FF2B5EF4-FFF2-40B4-BE49-F238E27FC236}">
                <a16:creationId xmlns:a16="http://schemas.microsoft.com/office/drawing/2014/main" id="{1A457752-47C6-92A2-6E74-354969D0205A}"/>
              </a:ext>
            </a:extLst>
          </p:cNvPr>
          <p:cNvSpPr/>
          <p:nvPr/>
        </p:nvSpPr>
        <p:spPr>
          <a:xfrm>
            <a:off x="12192000" y="3848121"/>
            <a:ext cx="11204061" cy="1124073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3400" dirty="0"/>
              <a:t>Menší krajské </a:t>
            </a:r>
            <a:r>
              <a:rPr lang="cs-CZ" sz="3400" dirty="0" err="1"/>
              <a:t>inostruktury</a:t>
            </a:r>
            <a:r>
              <a:rPr lang="cs-CZ" sz="3400" dirty="0"/>
              <a:t> nezapojovány do RIS</a:t>
            </a:r>
          </a:p>
        </p:txBody>
      </p:sp>
      <p:sp>
        <p:nvSpPr>
          <p:cNvPr id="20" name="Šipka: dolů 19">
            <a:extLst>
              <a:ext uri="{FF2B5EF4-FFF2-40B4-BE49-F238E27FC236}">
                <a16:creationId xmlns:a16="http://schemas.microsoft.com/office/drawing/2014/main" id="{1D14F914-629F-B1B6-8372-2D1827F80BE1}"/>
              </a:ext>
            </a:extLst>
          </p:cNvPr>
          <p:cNvSpPr/>
          <p:nvPr/>
        </p:nvSpPr>
        <p:spPr>
          <a:xfrm>
            <a:off x="16687825" y="5278521"/>
            <a:ext cx="1484352" cy="1124073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026" name="Picture 2" descr="Otazník, Otazník png | PNGEgg">
            <a:extLst>
              <a:ext uri="{FF2B5EF4-FFF2-40B4-BE49-F238E27FC236}">
                <a16:creationId xmlns:a16="http://schemas.microsoft.com/office/drawing/2014/main" id="{10F768E1-FAA4-CBF9-E50C-E7D0AAACF6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12221" y="10677932"/>
            <a:ext cx="3202808" cy="1779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Vedení agentury CzechInvest - CzechInvest">
            <a:extLst>
              <a:ext uri="{FF2B5EF4-FFF2-40B4-BE49-F238E27FC236}">
                <a16:creationId xmlns:a16="http://schemas.microsoft.com/office/drawing/2014/main" id="{DF593305-FBF1-FC67-7464-E3DB45CE28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0993" y="8516366"/>
            <a:ext cx="2952654" cy="2952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70048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344F2E-3C86-B620-076F-ECF8A9C8CB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6061AC4-B78B-18F8-F520-5B34FFFA82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5113" y="740083"/>
            <a:ext cx="21816260" cy="595962"/>
          </a:xfrm>
        </p:spPr>
        <p:txBody>
          <a:bodyPr>
            <a:noAutofit/>
          </a:bodyPr>
          <a:lstStyle/>
          <a:p>
            <a:r>
              <a:rPr lang="cs-CZ" sz="5400" dirty="0">
                <a:latin typeface="+mj-lt"/>
              </a:rPr>
              <a:t>Obsah</a:t>
            </a:r>
            <a:endParaRPr lang="en-GB" sz="5400" dirty="0">
              <a:latin typeface="+mj-lt"/>
            </a:endParaRP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83D616FF-D14F-9C53-B978-04BD73E7EC8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B92AD295-A941-4BF4-A6ED-279D616825A2}" type="slidenum">
              <a:rPr lang="en-US" noProof="0" smtClean="0"/>
              <a:pPr/>
              <a:t>8</a:t>
            </a:fld>
            <a:endParaRPr lang="en-US" noProof="0" dirty="0"/>
          </a:p>
        </p:txBody>
      </p:sp>
      <p:sp>
        <p:nvSpPr>
          <p:cNvPr id="14" name="Zástupný symbol pro obsah 2">
            <a:extLst>
              <a:ext uri="{FF2B5EF4-FFF2-40B4-BE49-F238E27FC236}">
                <a16:creationId xmlns:a16="http://schemas.microsoft.com/office/drawing/2014/main" id="{EA84AC81-2C0F-42D7-A232-05231EBC46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1508" y="2438421"/>
            <a:ext cx="16769865" cy="9820254"/>
          </a:xfrm>
        </p:spPr>
        <p:txBody>
          <a:bodyPr>
            <a:normAutofit/>
          </a:bodyPr>
          <a:lstStyle/>
          <a:p>
            <a:pPr marL="203200" lvl="3" indent="0">
              <a:lnSpc>
                <a:spcPct val="150000"/>
              </a:lnSpc>
              <a:spcBef>
                <a:spcPts val="0"/>
              </a:spcBef>
              <a:buClr>
                <a:srgbClr val="DB002E"/>
              </a:buClr>
              <a:buNone/>
              <a:defRPr/>
            </a:pPr>
            <a:endParaRPr lang="cs-CZ" sz="4000" kern="0" dirty="0"/>
          </a:p>
          <a:p>
            <a:pPr marL="774700" lvl="3" indent="-571500">
              <a:lnSpc>
                <a:spcPct val="150000"/>
              </a:lnSpc>
              <a:spcBef>
                <a:spcPts val="0"/>
              </a:spcBef>
              <a:buClr>
                <a:srgbClr val="DB002E"/>
              </a:buClr>
              <a:defRPr/>
            </a:pPr>
            <a:endParaRPr lang="cs-CZ" sz="4000" kern="0" dirty="0"/>
          </a:p>
          <a:p>
            <a:pPr marL="203200" lvl="3" indent="0">
              <a:lnSpc>
                <a:spcPct val="150000"/>
              </a:lnSpc>
              <a:spcBef>
                <a:spcPts val="0"/>
              </a:spcBef>
              <a:buClr>
                <a:srgbClr val="DB002E"/>
              </a:buClr>
              <a:buNone/>
              <a:defRPr/>
            </a:pPr>
            <a:endParaRPr lang="en-GB" sz="4000" kern="0" dirty="0"/>
          </a:p>
        </p:txBody>
      </p:sp>
      <p:sp>
        <p:nvSpPr>
          <p:cNvPr id="25" name="TextovéPole 24">
            <a:extLst>
              <a:ext uri="{FF2B5EF4-FFF2-40B4-BE49-F238E27FC236}">
                <a16:creationId xmlns:a16="http://schemas.microsoft.com/office/drawing/2014/main" id="{2AD9B3FB-61E7-2802-7593-5FF64860B317}"/>
              </a:ext>
            </a:extLst>
          </p:cNvPr>
          <p:cNvSpPr txBox="1"/>
          <p:nvPr/>
        </p:nvSpPr>
        <p:spPr>
          <a:xfrm>
            <a:off x="16730888" y="7206051"/>
            <a:ext cx="166896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 dirty="0">
                <a:solidFill>
                  <a:schemeClr val="bg1"/>
                </a:solidFill>
              </a:rPr>
              <a:t>EU</a:t>
            </a:r>
          </a:p>
          <a:p>
            <a:pPr algn="ctr"/>
            <a:r>
              <a:rPr lang="cs-CZ" sz="3200" b="1" dirty="0">
                <a:solidFill>
                  <a:schemeClr val="bg1"/>
                </a:solidFill>
              </a:rPr>
              <a:t>6%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5CB2BE6F-0315-6475-19CA-C4CE4655E3F2}"/>
              </a:ext>
            </a:extLst>
          </p:cNvPr>
          <p:cNvGraphicFramePr/>
          <p:nvPr/>
        </p:nvGraphicFramePr>
        <p:xfrm>
          <a:off x="7666083" y="1336045"/>
          <a:ext cx="16256000" cy="67762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7" name="Obrázek 6">
            <a:extLst>
              <a:ext uri="{FF2B5EF4-FFF2-40B4-BE49-F238E27FC236}">
                <a16:creationId xmlns:a16="http://schemas.microsoft.com/office/drawing/2014/main" id="{3F79AA9C-925E-5B75-EB48-F1777BD7A232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32588" t="13026" r="35284" b="7037"/>
          <a:stretch>
            <a:fillRect/>
          </a:stretch>
        </p:blipFill>
        <p:spPr>
          <a:xfrm>
            <a:off x="818618" y="2253914"/>
            <a:ext cx="6579356" cy="92081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Ovál 5">
            <a:extLst>
              <a:ext uri="{FF2B5EF4-FFF2-40B4-BE49-F238E27FC236}">
                <a16:creationId xmlns:a16="http://schemas.microsoft.com/office/drawing/2014/main" id="{A4E0F7E8-79C5-CCFB-AA1B-365F5711E878}"/>
              </a:ext>
            </a:extLst>
          </p:cNvPr>
          <p:cNvSpPr/>
          <p:nvPr/>
        </p:nvSpPr>
        <p:spPr>
          <a:xfrm>
            <a:off x="9325877" y="8745606"/>
            <a:ext cx="2859100" cy="1269293"/>
          </a:xfrm>
          <a:prstGeom prst="ellipse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800" dirty="0"/>
              <a:t>Příklady praxe</a:t>
            </a:r>
          </a:p>
        </p:txBody>
      </p:sp>
      <p:sp>
        <p:nvSpPr>
          <p:cNvPr id="8" name="Ovál 7">
            <a:extLst>
              <a:ext uri="{FF2B5EF4-FFF2-40B4-BE49-F238E27FC236}">
                <a16:creationId xmlns:a16="http://schemas.microsoft.com/office/drawing/2014/main" id="{356AA1E4-EC1A-FA62-7A43-F2D319DDBFD4}"/>
              </a:ext>
            </a:extLst>
          </p:cNvPr>
          <p:cNvSpPr/>
          <p:nvPr/>
        </p:nvSpPr>
        <p:spPr>
          <a:xfrm>
            <a:off x="12333556" y="7681978"/>
            <a:ext cx="2859100" cy="1269293"/>
          </a:xfrm>
          <a:prstGeom prst="ellipse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800" dirty="0"/>
              <a:t>Analýzy specializace II</a:t>
            </a:r>
          </a:p>
        </p:txBody>
      </p:sp>
      <p:sp>
        <p:nvSpPr>
          <p:cNvPr id="9" name="Ovál 8">
            <a:extLst>
              <a:ext uri="{FF2B5EF4-FFF2-40B4-BE49-F238E27FC236}">
                <a16:creationId xmlns:a16="http://schemas.microsoft.com/office/drawing/2014/main" id="{2640FD81-585E-FC06-041A-43A09D731554}"/>
              </a:ext>
            </a:extLst>
          </p:cNvPr>
          <p:cNvSpPr/>
          <p:nvPr/>
        </p:nvSpPr>
        <p:spPr>
          <a:xfrm>
            <a:off x="16730888" y="9317530"/>
            <a:ext cx="2859100" cy="1269293"/>
          </a:xfrm>
          <a:prstGeom prst="ellipse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800" dirty="0"/>
              <a:t>Možnosti státu</a:t>
            </a:r>
          </a:p>
        </p:txBody>
      </p:sp>
      <p:sp>
        <p:nvSpPr>
          <p:cNvPr id="10" name="Ovál 9">
            <a:extLst>
              <a:ext uri="{FF2B5EF4-FFF2-40B4-BE49-F238E27FC236}">
                <a16:creationId xmlns:a16="http://schemas.microsoft.com/office/drawing/2014/main" id="{67333744-7ED3-BDDE-BF1D-8DB6DC9C1D6B}"/>
              </a:ext>
            </a:extLst>
          </p:cNvPr>
          <p:cNvSpPr/>
          <p:nvPr/>
        </p:nvSpPr>
        <p:spPr>
          <a:xfrm>
            <a:off x="14506744" y="10192792"/>
            <a:ext cx="2859100" cy="1269293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800" dirty="0"/>
              <a:t>Možnosti krajů</a:t>
            </a:r>
          </a:p>
        </p:txBody>
      </p:sp>
      <p:sp>
        <p:nvSpPr>
          <p:cNvPr id="11" name="Ovál 10">
            <a:extLst>
              <a:ext uri="{FF2B5EF4-FFF2-40B4-BE49-F238E27FC236}">
                <a16:creationId xmlns:a16="http://schemas.microsoft.com/office/drawing/2014/main" id="{79FA904A-55AE-E273-BA7C-335E645CCB6C}"/>
              </a:ext>
            </a:extLst>
          </p:cNvPr>
          <p:cNvSpPr/>
          <p:nvPr/>
        </p:nvSpPr>
        <p:spPr>
          <a:xfrm>
            <a:off x="18684075" y="10482280"/>
            <a:ext cx="2859100" cy="1269293"/>
          </a:xfrm>
          <a:prstGeom prst="ellipse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800" dirty="0"/>
              <a:t>Bariéry zapojení</a:t>
            </a:r>
          </a:p>
        </p:txBody>
      </p:sp>
      <p:sp>
        <p:nvSpPr>
          <p:cNvPr id="12" name="Ovál 11">
            <a:extLst>
              <a:ext uri="{FF2B5EF4-FFF2-40B4-BE49-F238E27FC236}">
                <a16:creationId xmlns:a16="http://schemas.microsoft.com/office/drawing/2014/main" id="{D16A1386-4E3B-8090-BD88-74AC83053BB5}"/>
              </a:ext>
            </a:extLst>
          </p:cNvPr>
          <p:cNvSpPr/>
          <p:nvPr/>
        </p:nvSpPr>
        <p:spPr>
          <a:xfrm>
            <a:off x="10774704" y="10053570"/>
            <a:ext cx="2859100" cy="1269293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800" dirty="0" err="1"/>
              <a:t>Living</a:t>
            </a:r>
            <a:r>
              <a:rPr lang="cs-CZ" sz="2800" dirty="0"/>
              <a:t> </a:t>
            </a:r>
            <a:r>
              <a:rPr lang="cs-CZ" sz="2800" dirty="0" err="1"/>
              <a:t>labs</a:t>
            </a:r>
            <a:endParaRPr lang="cs-CZ" sz="2800" dirty="0"/>
          </a:p>
        </p:txBody>
      </p:sp>
      <p:sp>
        <p:nvSpPr>
          <p:cNvPr id="13" name="Ovál 12">
            <a:extLst>
              <a:ext uri="{FF2B5EF4-FFF2-40B4-BE49-F238E27FC236}">
                <a16:creationId xmlns:a16="http://schemas.microsoft.com/office/drawing/2014/main" id="{16D3E7B0-84C5-7094-CF6F-C952E63D0EC2}"/>
              </a:ext>
            </a:extLst>
          </p:cNvPr>
          <p:cNvSpPr/>
          <p:nvPr/>
        </p:nvSpPr>
        <p:spPr>
          <a:xfrm>
            <a:off x="15140712" y="8196599"/>
            <a:ext cx="2859100" cy="1269293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800" dirty="0"/>
              <a:t>Definice</a:t>
            </a:r>
          </a:p>
        </p:txBody>
      </p:sp>
      <p:sp>
        <p:nvSpPr>
          <p:cNvPr id="15" name="Ovál 14">
            <a:extLst>
              <a:ext uri="{FF2B5EF4-FFF2-40B4-BE49-F238E27FC236}">
                <a16:creationId xmlns:a16="http://schemas.microsoft.com/office/drawing/2014/main" id="{18A8D683-BDC3-9E0B-B082-AAFEC4075D80}"/>
              </a:ext>
            </a:extLst>
          </p:cNvPr>
          <p:cNvSpPr/>
          <p:nvPr/>
        </p:nvSpPr>
        <p:spPr>
          <a:xfrm>
            <a:off x="12828312" y="9043525"/>
            <a:ext cx="2859100" cy="1269293"/>
          </a:xfrm>
          <a:prstGeom prst="ellipse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800" dirty="0"/>
              <a:t>Nové druhy II</a:t>
            </a:r>
          </a:p>
        </p:txBody>
      </p:sp>
      <p:sp>
        <p:nvSpPr>
          <p:cNvPr id="16" name="Ovál 15">
            <a:extLst>
              <a:ext uri="{FF2B5EF4-FFF2-40B4-BE49-F238E27FC236}">
                <a16:creationId xmlns:a16="http://schemas.microsoft.com/office/drawing/2014/main" id="{4A72FB80-7836-1840-BF26-D70DBE8D7BA6}"/>
              </a:ext>
            </a:extLst>
          </p:cNvPr>
          <p:cNvSpPr/>
          <p:nvPr/>
        </p:nvSpPr>
        <p:spPr>
          <a:xfrm>
            <a:off x="17947867" y="7709023"/>
            <a:ext cx="2859100" cy="1269293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800" dirty="0"/>
              <a:t>Inovační distrikty</a:t>
            </a:r>
          </a:p>
        </p:txBody>
      </p:sp>
      <p:sp>
        <p:nvSpPr>
          <p:cNvPr id="17" name="Ovál 16">
            <a:extLst>
              <a:ext uri="{FF2B5EF4-FFF2-40B4-BE49-F238E27FC236}">
                <a16:creationId xmlns:a16="http://schemas.microsoft.com/office/drawing/2014/main" id="{797AF4B1-566F-7E4E-27F0-D6C0B4795BA1}"/>
              </a:ext>
            </a:extLst>
          </p:cNvPr>
          <p:cNvSpPr/>
          <p:nvPr/>
        </p:nvSpPr>
        <p:spPr>
          <a:xfrm>
            <a:off x="19618492" y="8989271"/>
            <a:ext cx="2859100" cy="1269293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800" dirty="0">
                <a:solidFill>
                  <a:schemeClr val="tx1"/>
                </a:solidFill>
              </a:rPr>
              <a:t>Formy zapojení</a:t>
            </a:r>
          </a:p>
        </p:txBody>
      </p:sp>
      <p:sp>
        <p:nvSpPr>
          <p:cNvPr id="3" name="Ovál 2">
            <a:extLst>
              <a:ext uri="{FF2B5EF4-FFF2-40B4-BE49-F238E27FC236}">
                <a16:creationId xmlns:a16="http://schemas.microsoft.com/office/drawing/2014/main" id="{D58F2C55-7A97-CF56-AE1C-2C9DCEF60D5D}"/>
              </a:ext>
            </a:extLst>
          </p:cNvPr>
          <p:cNvSpPr/>
          <p:nvPr/>
        </p:nvSpPr>
        <p:spPr>
          <a:xfrm>
            <a:off x="12506484" y="11277579"/>
            <a:ext cx="2859100" cy="1269293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dirty="0" err="1"/>
              <a:t>Technol&amp;R&amp;D</a:t>
            </a:r>
            <a:r>
              <a:rPr lang="cs-CZ" sz="2400" dirty="0"/>
              <a:t> </a:t>
            </a:r>
            <a:r>
              <a:rPr lang="cs-CZ" sz="2400" dirty="0" err="1"/>
              <a:t>infrastr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37788566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7131D4A-2546-96E8-BF5B-3809E70104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Zapojení do RIS3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6CA3F92A-9F37-7FD4-A297-F25F5B84DC9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B92AD295-A941-4BF4-A6ED-279D616825A2}" type="slidenum">
              <a:rPr lang="en-US" noProof="0" smtClean="0"/>
              <a:pPr/>
              <a:t>9</a:t>
            </a:fld>
            <a:endParaRPr lang="en-US" noProof="0" dirty="0"/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EAF7AE27-5322-4475-24D5-615F5B788696}"/>
              </a:ext>
            </a:extLst>
          </p:cNvPr>
          <p:cNvSpPr/>
          <p:nvPr/>
        </p:nvSpPr>
        <p:spPr>
          <a:xfrm>
            <a:off x="1625919" y="7296360"/>
            <a:ext cx="5685495" cy="448146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2800" b="1" dirty="0"/>
              <a:t>Zjištění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cs-CZ" sz="2800" dirty="0" err="1"/>
              <a:t>Systemat</a:t>
            </a:r>
            <a:r>
              <a:rPr lang="cs-CZ" sz="2800" dirty="0"/>
              <a:t>. zapojování v krajích ČR ojediněle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cs-CZ" sz="2800" dirty="0"/>
              <a:t>Nejvíce inovační centra, EDIH a VTP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cs-CZ" sz="2800" dirty="0"/>
              <a:t>Nejméně </a:t>
            </a:r>
            <a:r>
              <a:rPr lang="cs-CZ" sz="2800" dirty="0" err="1"/>
              <a:t>coworky</a:t>
            </a:r>
            <a:r>
              <a:rPr lang="cs-CZ" sz="2800" dirty="0"/>
              <a:t>, huby, inkubátory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cs-CZ" sz="2800" dirty="0"/>
              <a:t>Přes KIP, RVVI, projekty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cs-CZ" sz="2800" dirty="0"/>
              <a:t>Nejméně je biotech </a:t>
            </a:r>
            <a:r>
              <a:rPr lang="cs-CZ" sz="2800" dirty="0" err="1"/>
              <a:t>labů</a:t>
            </a:r>
            <a:endParaRPr lang="cs-CZ" sz="2800" dirty="0"/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3B2E3E7E-B9EF-AF71-8F05-840904F1844B}"/>
              </a:ext>
            </a:extLst>
          </p:cNvPr>
          <p:cNvSpPr/>
          <p:nvPr/>
        </p:nvSpPr>
        <p:spPr>
          <a:xfrm>
            <a:off x="1625920" y="2541910"/>
            <a:ext cx="5685495" cy="3664338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2800" b="1" dirty="0"/>
              <a:t>Možnosti zapojení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cs-CZ" sz="2800" dirty="0"/>
              <a:t>Participace na přípravě RIS3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cs-CZ" sz="2800" dirty="0"/>
              <a:t>Zapojení do realizace RIS3 aktivit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cs-CZ" sz="2800" dirty="0"/>
              <a:t>Účast v </a:t>
            </a:r>
            <a:r>
              <a:rPr lang="cs-CZ" sz="2800" dirty="0" err="1"/>
              <a:t>prac</a:t>
            </a:r>
            <a:r>
              <a:rPr lang="cs-CZ" sz="2800" dirty="0"/>
              <a:t>. skupinách/</a:t>
            </a:r>
            <a:r>
              <a:rPr lang="cs-CZ" sz="2800" dirty="0" err="1"/>
              <a:t>platf</a:t>
            </a:r>
            <a:r>
              <a:rPr lang="cs-CZ" sz="2800" dirty="0"/>
              <a:t>. atd.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cs-CZ" sz="2800" dirty="0"/>
              <a:t>Poradenství IC k II</a:t>
            </a:r>
            <a:endParaRPr lang="cs-CZ" sz="2800" b="1" dirty="0"/>
          </a:p>
        </p:txBody>
      </p:sp>
      <p:sp>
        <p:nvSpPr>
          <p:cNvPr id="9" name="Obdélník 8">
            <a:extLst>
              <a:ext uri="{FF2B5EF4-FFF2-40B4-BE49-F238E27FC236}">
                <a16:creationId xmlns:a16="http://schemas.microsoft.com/office/drawing/2014/main" id="{8FECD1C9-7669-841F-7D9C-E2A85E848C81}"/>
              </a:ext>
            </a:extLst>
          </p:cNvPr>
          <p:cNvSpPr/>
          <p:nvPr/>
        </p:nvSpPr>
        <p:spPr>
          <a:xfrm>
            <a:off x="9000478" y="7296360"/>
            <a:ext cx="5685495" cy="4481461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2800" b="1" dirty="0"/>
              <a:t>Bariéry zapojení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cs-CZ" sz="2800" dirty="0"/>
              <a:t>Málo </a:t>
            </a:r>
            <a:r>
              <a:rPr lang="cs-CZ" sz="2800" dirty="0" err="1"/>
              <a:t>inostruktur</a:t>
            </a:r>
            <a:endParaRPr lang="cs-CZ" sz="28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cs-CZ" sz="2800" dirty="0"/>
              <a:t>Málo schopných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cs-CZ" sz="2800" dirty="0"/>
              <a:t>Málo skutečných II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cs-CZ" sz="2800" dirty="0"/>
              <a:t>Oboustranný nezájem o spolupráci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cs-CZ" sz="2800" dirty="0"/>
              <a:t>Pocit konkurence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cs-CZ" sz="2800" dirty="0" err="1"/>
              <a:t>Negat</a:t>
            </a:r>
            <a:r>
              <a:rPr lang="cs-CZ" sz="2800" dirty="0"/>
              <a:t>. osobní vztahy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cs-CZ" sz="2800" dirty="0"/>
              <a:t>Střet zájmů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cs-CZ" sz="2800" dirty="0"/>
              <a:t>Málo peněz na rozvoj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BC0341DD-4ABE-49CF-13A5-45E5571EC8D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1758" t="40006" r="34964" b="24373"/>
          <a:stretch>
            <a:fillRect/>
          </a:stretch>
        </p:blipFill>
        <p:spPr>
          <a:xfrm>
            <a:off x="11161870" y="314031"/>
            <a:ext cx="11596210" cy="6982329"/>
          </a:xfrm>
          <a:prstGeom prst="rect">
            <a:avLst/>
          </a:prstGeom>
        </p:spPr>
      </p:pic>
      <p:sp>
        <p:nvSpPr>
          <p:cNvPr id="7" name="Šipka: doprava 6">
            <a:extLst>
              <a:ext uri="{FF2B5EF4-FFF2-40B4-BE49-F238E27FC236}">
                <a16:creationId xmlns:a16="http://schemas.microsoft.com/office/drawing/2014/main" id="{64420790-D4E7-8AE3-5631-F9535DBFAA70}"/>
              </a:ext>
            </a:extLst>
          </p:cNvPr>
          <p:cNvSpPr/>
          <p:nvPr/>
        </p:nvSpPr>
        <p:spPr>
          <a:xfrm>
            <a:off x="7311414" y="9081882"/>
            <a:ext cx="1689064" cy="910416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Obdélník 2">
            <a:extLst>
              <a:ext uri="{FF2B5EF4-FFF2-40B4-BE49-F238E27FC236}">
                <a16:creationId xmlns:a16="http://schemas.microsoft.com/office/drawing/2014/main" id="{6D0B95A3-8BFC-89A7-90F4-FF1E99BC7D73}"/>
              </a:ext>
            </a:extLst>
          </p:cNvPr>
          <p:cNvSpPr/>
          <p:nvPr/>
        </p:nvSpPr>
        <p:spPr>
          <a:xfrm>
            <a:off x="15763103" y="7296360"/>
            <a:ext cx="6378440" cy="4481462"/>
          </a:xfrm>
          <a:prstGeom prst="rect">
            <a:avLst/>
          </a:prstGeom>
          <a:solidFill>
            <a:srgbClr val="00B05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2400" b="1" dirty="0"/>
              <a:t>DOPORUČENÍ</a:t>
            </a:r>
          </a:p>
          <a:p>
            <a:r>
              <a:rPr lang="cs-CZ" sz="2400" b="1" dirty="0"/>
              <a:t>Národní úroveň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cs-CZ" sz="2400" dirty="0"/>
              <a:t>Mapování trendů a </a:t>
            </a:r>
            <a:r>
              <a:rPr lang="cs-CZ" sz="2400" dirty="0" err="1"/>
              <a:t>best</a:t>
            </a:r>
            <a:r>
              <a:rPr lang="cs-CZ" sz="2400" dirty="0"/>
              <a:t> </a:t>
            </a:r>
            <a:r>
              <a:rPr lang="cs-CZ" sz="2400" dirty="0" err="1"/>
              <a:t>practice</a:t>
            </a:r>
            <a:r>
              <a:rPr lang="cs-CZ" sz="2400" dirty="0"/>
              <a:t>, osvěta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cs-CZ" sz="2400" dirty="0"/>
              <a:t>Jednotná terminologie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cs-CZ" sz="2400" dirty="0"/>
              <a:t>Komunikační kanál k II s kraji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cs-CZ" sz="2400" dirty="0"/>
              <a:t>Financování </a:t>
            </a:r>
          </a:p>
          <a:p>
            <a:r>
              <a:rPr lang="cs-CZ" sz="2400" b="1" dirty="0"/>
              <a:t>Kraje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cs-CZ" sz="2400" dirty="0" err="1"/>
              <a:t>System.spolupr.a</a:t>
            </a:r>
            <a:r>
              <a:rPr lang="cs-CZ" sz="2400" dirty="0"/>
              <a:t> zapojování II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cs-CZ" sz="2400" dirty="0"/>
              <a:t>Mezikrajská </a:t>
            </a:r>
            <a:r>
              <a:rPr lang="cs-CZ" sz="2400" dirty="0" err="1"/>
              <a:t>spolupr.a</a:t>
            </a:r>
            <a:r>
              <a:rPr lang="cs-CZ" sz="2400" dirty="0"/>
              <a:t> sdílení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cs-CZ" sz="2400" dirty="0"/>
              <a:t>Krajské finance</a:t>
            </a:r>
          </a:p>
        </p:txBody>
      </p:sp>
    </p:spTree>
    <p:extLst>
      <p:ext uri="{BB962C8B-B14F-4D97-AF65-F5344CB8AC3E}">
        <p14:creationId xmlns:p14="http://schemas.microsoft.com/office/powerpoint/2010/main" val="3076989466"/>
      </p:ext>
    </p:extLst>
  </p:cSld>
  <p:clrMapOvr>
    <a:masterClrMapping/>
  </p:clrMapOvr>
</p:sld>
</file>

<file path=ppt/theme/theme1.xml><?xml version="1.0" encoding="utf-8"?>
<a:theme xmlns:a="http://schemas.openxmlformats.org/drawingml/2006/main" name="CzechInvest PPT 16:9">
  <a:themeElements>
    <a:clrScheme name="CzechInvest">
      <a:dk1>
        <a:sysClr val="windowText" lastClr="000000"/>
      </a:dk1>
      <a:lt1>
        <a:sysClr val="window" lastClr="FFFFFF"/>
      </a:lt1>
      <a:dk2>
        <a:srgbClr val="E61A38"/>
      </a:dk2>
      <a:lt2>
        <a:srgbClr val="0F5CAB"/>
      </a:lt2>
      <a:accent1>
        <a:srgbClr val="3C65A6"/>
      </a:accent1>
      <a:accent2>
        <a:srgbClr val="3BAAE1"/>
      </a:accent2>
      <a:accent3>
        <a:srgbClr val="F39207"/>
      </a:accent3>
      <a:accent4>
        <a:srgbClr val="DF3255"/>
      </a:accent4>
      <a:accent5>
        <a:srgbClr val="F3997B"/>
      </a:accent5>
      <a:accent6>
        <a:srgbClr val="BA4E97"/>
      </a:accent6>
      <a:hlink>
        <a:srgbClr val="0F5CAB"/>
      </a:hlink>
      <a:folHlink>
        <a:srgbClr val="0F5CAB"/>
      </a:folHlink>
    </a:clrScheme>
    <a:fontScheme name="Verdana - Verdana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custClrLst>
    <a:custClr name="Tmavě modrá (základní barevná paleta grafů)">
      <a:srgbClr val="3C65A6"/>
    </a:custClr>
    <a:custClr name="Světle modrá (základní barevná paleta grafů)">
      <a:srgbClr val="3BAAE1"/>
    </a:custClr>
    <a:custClr name="Oranžová (základní barevná paleta grafů)">
      <a:srgbClr val="F39207"/>
    </a:custClr>
    <a:custClr name="Červená (základní barevná paleta grafů)">
      <a:srgbClr val="DF3255"/>
    </a:custClr>
    <a:custClr name="Světle oranžová (základní barevná paleta grafů)">
      <a:srgbClr val="F3997B"/>
    </a:custClr>
    <a:custClr name="Fialová modrá (základní barevná paleta grafů)">
      <a:srgbClr val="BA4E97"/>
    </a:custClr>
    <a:custClr name=" ">
      <a:srgbClr val="FFFFFF"/>
    </a:custClr>
    <a:custClr name=" ">
      <a:srgbClr val="FFFFFF"/>
    </a:custClr>
    <a:custClr name=" ">
      <a:srgbClr val="FFFFFF"/>
    </a:custClr>
    <a:custClr name=" ">
      <a:srgbClr val="FFFFFF"/>
    </a:custClr>
    <a:custClr name="Tmavě fialová (doplňková barevná paleta grafů)">
      <a:srgbClr val="874C97"/>
    </a:custClr>
    <a:custClr name="Levandulová (doplňková barevná paleta grafů)">
      <a:srgbClr val="C9A7CF"/>
    </a:custClr>
    <a:custClr name="Žlutá (doplňková barevná paleta grafů)">
      <a:srgbClr val="FCC042"/>
    </a:custClr>
    <a:custClr name="Vínová (doplňková barevná paleta grafů)">
      <a:srgbClr val="931738"/>
    </a:custClr>
    <a:custClr name="Prachově modrá (doplňková barevná paleta grafů)">
      <a:srgbClr val="949ACD"/>
    </a:custClr>
    <a:custClr name="Růžová (doplňková barevná paleta grafů)">
      <a:srgbClr val="E17A92"/>
    </a:custClr>
    <a:custClr name=" ">
      <a:srgbClr val="FFFFFF"/>
    </a:custClr>
    <a:custClr name=" ">
      <a:srgbClr val="FFFFFF"/>
    </a:custClr>
    <a:custClr name=" ">
      <a:srgbClr val="FFFFFF"/>
    </a:custClr>
    <a:custClr name=" ">
      <a:srgbClr val="FFFFFF"/>
    </a:custClr>
    <a:custClr name="Hlavní červená (barva nadpisů, loga)">
      <a:srgbClr val="E61A38"/>
    </a:custClr>
    <a:custClr name="Hlavní modrá (barva podnadpisů, loga)">
      <a:srgbClr val="0F5CAB"/>
    </a:custClr>
    <a:custClr name="Tmavší odstín světle šedé (linie tabulky)">
      <a:srgbClr val="DADADA"/>
    </a:custClr>
    <a:custClr name="Světle šedá (podbarvení buněk v tabulce)">
      <a:srgbClr val="F0F0F0"/>
    </a:custClr>
    <a:custClr name=" ">
      <a:srgbClr val="FFFFFF"/>
    </a:custClr>
    <a:custClr name=" ">
      <a:srgbClr val="FFFFFF"/>
    </a:custClr>
    <a:custClr name=" ">
      <a:srgbClr val="FFFFFF"/>
    </a:custClr>
    <a:custClr name=" ">
      <a:srgbClr val="FFFFFF"/>
    </a:custClr>
    <a:custClr name=" ">
      <a:srgbClr val="FFFFFF"/>
    </a:custClr>
    <a:custClr name=" ">
      <a:srgbClr val="FFFFFF"/>
    </a:custClr>
  </a:custClrLst>
  <a:extLst>
    <a:ext uri="{05A4C25C-085E-4340-85A3-A5531E510DB2}">
      <thm15:themeFamily xmlns:thm15="http://schemas.microsoft.com/office/thememl/2012/main" name="Metodika MarKom_představení.potx  -  Jen pro čtení" id="{B68D60C5-D894-4643-93E3-751F6FDB3EDF}" vid="{8323AD8C-415B-4298-ADD2-EA8A7F4FB1AE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0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F1FBBC9C-E166-46C0-BCD1-D098E4E98221}">
  <we:reference id="WA200005566" version="3.0.0.3" store="Omex" storeType="OMEX"/>
  <we:alternateReferences>
    <we:reference id="WA200005566" version="3.0.0.3" store="WA200005566" storeType="OMEX"/>
  </we:alternateReferences>
  <we:properties/>
  <we:bindings/>
  <we:snapshot xmlns:r="http://schemas.openxmlformats.org/officeDocument/2006/relationships"/>
</we:webextension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0BA31010B0E8F469F847A274BF5D28A" ma:contentTypeVersion="10" ma:contentTypeDescription="Create a new document." ma:contentTypeScope="" ma:versionID="dc7f38ddb987b2ec94455685a0da0f11">
  <xsd:schema xmlns:xsd="http://www.w3.org/2001/XMLSchema" xmlns:xs="http://www.w3.org/2001/XMLSchema" xmlns:p="http://schemas.microsoft.com/office/2006/metadata/properties" xmlns:ns2="9fa2a287-5ae4-45cb-90d4-8043ab5586bd" xmlns:ns3="a2030479-c4f6-496c-bd05-e86d10239dac" targetNamespace="http://schemas.microsoft.com/office/2006/metadata/properties" ma:root="true" ma:fieldsID="f401f690f8eb93aadede86c503a1abd3" ns2:_="" ns3:_="">
    <xsd:import namespace="9fa2a287-5ae4-45cb-90d4-8043ab5586bd"/>
    <xsd:import namespace="a2030479-c4f6-496c-bd05-e86d10239da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fa2a287-5ae4-45cb-90d4-8043ab5586b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2030479-c4f6-496c-bd05-e86d10239dac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3448AD2-87C9-45EB-BFB6-6B357336AC51}">
  <ds:schemaRefs>
    <ds:schemaRef ds:uri="9fa2a287-5ae4-45cb-90d4-8043ab5586bd"/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schemas.microsoft.com/office/2006/documentManagement/types"/>
    <ds:schemaRef ds:uri="http://schemas.microsoft.com/office/2006/metadata/properties"/>
    <ds:schemaRef ds:uri="a2030479-c4f6-496c-bd05-e86d10239dac"/>
    <ds:schemaRef ds:uri="http://www.w3.org/XML/1998/namespace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BE3B7C68-9EA2-453F-8CC6-E1A4C287B2E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fa2a287-5ae4-45cb-90d4-8043ab5586bd"/>
    <ds:schemaRef ds:uri="a2030479-c4f6-496c-bd05-e86d10239da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7D6800B3-FC5E-46D2-B613-F5E3F9A505E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Metodika MarKom_představení_TAVR</Template>
  <TotalTime>5963</TotalTime>
  <Words>1036</Words>
  <Application>Microsoft Office PowerPoint</Application>
  <PresentationFormat>Vlastní</PresentationFormat>
  <Paragraphs>217</Paragraphs>
  <Slides>20</Slides>
  <Notes>7</Notes>
  <HiddenSlides>0</HiddenSlides>
  <MMClips>0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20</vt:i4>
      </vt:variant>
    </vt:vector>
  </HeadingPairs>
  <TitlesOfParts>
    <vt:vector size="27" baseType="lpstr">
      <vt:lpstr>Aptos</vt:lpstr>
      <vt:lpstr>Arial</vt:lpstr>
      <vt:lpstr>Calibri</vt:lpstr>
      <vt:lpstr>Verdana</vt:lpstr>
      <vt:lpstr>Wingdings</vt:lpstr>
      <vt:lpstr>Wingdings 3</vt:lpstr>
      <vt:lpstr>CzechInvest PPT 16:9</vt:lpstr>
      <vt:lpstr>Zapojení inostruktur do RIS3 a zahraniční inspirace</vt:lpstr>
      <vt:lpstr>O čem se dnes bavíme?</vt:lpstr>
      <vt:lpstr>Proč to řešíme? Proč tu dnes vlastně jsme?</vt:lpstr>
      <vt:lpstr>Inovační/Tech/R&amp;D infrastruktury - terminologie</vt:lpstr>
      <vt:lpstr>Metodika zapojení inovačních infrastruktur do RIS3</vt:lpstr>
      <vt:lpstr>RIS3+ projekt 2023 – 2026 OP JAK</vt:lpstr>
      <vt:lpstr>Východisko</vt:lpstr>
      <vt:lpstr>Obsah</vt:lpstr>
      <vt:lpstr>Zapojení do RIS3</vt:lpstr>
      <vt:lpstr>ZAHRANIČNÍ INSPIRACE</vt:lpstr>
      <vt:lpstr>VTP PARKY</vt:lpstr>
      <vt:lpstr>INKUBÁTORY A AKCELERÁTORY</vt:lpstr>
      <vt:lpstr>INOVAČNÍ DISTRIKTY</vt:lpstr>
      <vt:lpstr>INOVAČNÍ DISTRIKTY A CITIES</vt:lpstr>
      <vt:lpstr>DALŠÍ INOSTRUKTURY</vt:lpstr>
      <vt:lpstr>Živé laboratoře – living labs</vt:lpstr>
      <vt:lpstr>Living laby, ENOLL a CZELLAP</vt:lpstr>
      <vt:lpstr>Závěrem</vt:lpstr>
      <vt:lpstr>Závěrem</vt:lpstr>
      <vt:lpstr>Děkuji za pozornost. Užijte si konferenci.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Systémová podpora impementace a řízení Národní RIS3  CZ.02.1.01/0.0/0.0/16_024/0016934</dc:title>
  <dc:creator>Kobylka Vít</dc:creator>
  <cp:lastModifiedBy>Hruška Jakub</cp:lastModifiedBy>
  <cp:revision>135</cp:revision>
  <cp:lastPrinted>2023-01-30T21:14:22Z</cp:lastPrinted>
  <dcterms:created xsi:type="dcterms:W3CDTF">2022-09-13T07:10:41Z</dcterms:created>
  <dcterms:modified xsi:type="dcterms:W3CDTF">2025-12-10T21:48:53Z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0x010100C0BA31010B0E8F469F847A274BF5D28A</vt:lpwstr>
  </property>
</Properties>
</file>