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424" r:id="rId3"/>
    <p:sldId id="2944" r:id="rId4"/>
    <p:sldId id="2428" r:id="rId5"/>
    <p:sldId id="2429" r:id="rId6"/>
    <p:sldId id="2399" r:id="rId7"/>
    <p:sldId id="2401" r:id="rId8"/>
    <p:sldId id="2403" r:id="rId9"/>
    <p:sldId id="2407" r:id="rId10"/>
    <p:sldId id="2410" r:id="rId11"/>
    <p:sldId id="2408" r:id="rId12"/>
    <p:sldId id="2409" r:id="rId13"/>
    <p:sldId id="2943" r:id="rId14"/>
    <p:sldId id="2423" r:id="rId15"/>
    <p:sldId id="2416" r:id="rId16"/>
    <p:sldId id="2426" r:id="rId17"/>
    <p:sldId id="2942" r:id="rId18"/>
    <p:sldId id="2425" r:id="rId19"/>
    <p:sldId id="2427" r:id="rId20"/>
    <p:sldId id="2412" r:id="rId21"/>
    <p:sldId id="2405" r:id="rId22"/>
    <p:sldId id="2406" r:id="rId23"/>
    <p:sldId id="258" r:id="rId24"/>
  </p:sldIdLst>
  <p:sldSz cx="12192000" cy="6858000"/>
  <p:notesSz cx="6808788" cy="9940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0F243C-70AB-6FC4-ED54-5CC7CC64D9CE}" name="Jiří Nováček" initials="JN" userId="S::151132@muni.cz::80deb141-724d-43a1-831b-5fd4792965d8" providerId="AD"/>
  <p188:author id="{4807D24B-DCB6-A55B-7D22-434E6AE5B2E4}" name="Alice Valterová" initials="AV" userId="S::144180@muni.cz::32e88204-6f30-40bc-8502-bdef7b16a82c" providerId="AD"/>
  <p188:author id="{BA7F355A-A325-D1FD-8118-373413B29869}" name="Ondřej Hradil" initials="OH" userId="S::104120@muni.cz::652f2787-f531-4d18-98fc-cbcd329dfe30" providerId="AD"/>
  <p188:author id="{023F08AF-4209-2759-44B5-B9228BCA8906}" name="Adéla Šafaříková" initials="AŠ" userId="S::496942@muni.cz::8d247d95-635e-4305-a6cd-beb71bd687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islav Čoček" initials="LČ" lastIdx="4" clrIdx="0">
    <p:extLst>
      <p:ext uri="{19B8F6BF-5375-455C-9EA6-DF929625EA0E}">
        <p15:presenceInfo xmlns:p15="http://schemas.microsoft.com/office/powerpoint/2012/main" userId="Ladislav Čoček" providerId="None"/>
      </p:ext>
    </p:extLst>
  </p:cmAuthor>
  <p:cmAuthor id="2" name="Ida" initials="I" lastIdx="2" clrIdx="1">
    <p:extLst>
      <p:ext uri="{19B8F6BF-5375-455C-9EA6-DF929625EA0E}">
        <p15:presenceInfo xmlns:p15="http://schemas.microsoft.com/office/powerpoint/2012/main" userId="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D4A38-DECA-4A9F-851A-B4313A5C90E1}" v="32" dt="2025-12-11T08:35:47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22" autoAdjust="0"/>
    <p:restoredTop sz="96807" autoAdjust="0"/>
  </p:normalViewPr>
  <p:slideViewPr>
    <p:cSldViewPr snapToGrid="0">
      <p:cViewPr varScale="1">
        <p:scale>
          <a:sx n="58" d="100"/>
          <a:sy n="58" d="100"/>
        </p:scale>
        <p:origin x="72" y="40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dřej Hradil" userId="652f2787-f531-4d18-98fc-cbcd329dfe30" providerId="ADAL" clId="{30A1B36B-9E4B-4F4E-8697-55E625D22F6B}"/>
    <pc:docChg chg="undo custSel addSld delSld modSld sldOrd">
      <pc:chgData name="Ondřej Hradil" userId="652f2787-f531-4d18-98fc-cbcd329dfe30" providerId="ADAL" clId="{30A1B36B-9E4B-4F4E-8697-55E625D22F6B}" dt="2025-12-11T08:36:04.911" v="1074" actId="6549"/>
      <pc:docMkLst>
        <pc:docMk/>
      </pc:docMkLst>
      <pc:sldChg chg="delSp modSp mod">
        <pc:chgData name="Ondřej Hradil" userId="652f2787-f531-4d18-98fc-cbcd329dfe30" providerId="ADAL" clId="{30A1B36B-9E4B-4F4E-8697-55E625D22F6B}" dt="2025-12-11T08:06:06.728" v="424" actId="404"/>
        <pc:sldMkLst>
          <pc:docMk/>
          <pc:sldMk cId="564950171" sldId="256"/>
        </pc:sldMkLst>
        <pc:spChg chg="del">
          <ac:chgData name="Ondřej Hradil" userId="652f2787-f531-4d18-98fc-cbcd329dfe30" providerId="ADAL" clId="{30A1B36B-9E4B-4F4E-8697-55E625D22F6B}" dt="2025-12-11T07:59:45.949" v="45" actId="478"/>
          <ac:spMkLst>
            <pc:docMk/>
            <pc:sldMk cId="564950171" sldId="256"/>
            <ac:spMk id="3" creationId="{DB7B3D94-ECCD-4439-AE44-44FBE60EDECD}"/>
          </ac:spMkLst>
        </pc:spChg>
        <pc:spChg chg="mod">
          <ac:chgData name="Ondřej Hradil" userId="652f2787-f531-4d18-98fc-cbcd329dfe30" providerId="ADAL" clId="{30A1B36B-9E4B-4F4E-8697-55E625D22F6B}" dt="2025-12-11T08:00:10.597" v="75" actId="20577"/>
          <ac:spMkLst>
            <pc:docMk/>
            <pc:sldMk cId="564950171" sldId="256"/>
            <ac:spMk id="4" creationId="{A8BF8F3B-AC21-4C02-BCA0-51E03B00B191}"/>
          </ac:spMkLst>
        </pc:spChg>
        <pc:spChg chg="mod">
          <ac:chgData name="Ondřej Hradil" userId="652f2787-f531-4d18-98fc-cbcd329dfe30" providerId="ADAL" clId="{30A1B36B-9E4B-4F4E-8697-55E625D22F6B}" dt="2025-12-11T08:06:06.728" v="424" actId="404"/>
          <ac:spMkLst>
            <pc:docMk/>
            <pc:sldMk cId="564950171" sldId="256"/>
            <ac:spMk id="5" creationId="{B4A789FC-6F2E-4F80-BA07-811DD484E6B6}"/>
          </ac:spMkLst>
        </pc:spChg>
      </pc:sldChg>
      <pc:sldChg chg="del">
        <pc:chgData name="Ondřej Hradil" userId="652f2787-f531-4d18-98fc-cbcd329dfe30" providerId="ADAL" clId="{30A1B36B-9E4B-4F4E-8697-55E625D22F6B}" dt="2025-12-11T08:00:25.192" v="76" actId="47"/>
        <pc:sldMkLst>
          <pc:docMk/>
          <pc:sldMk cId="2974178579" sldId="257"/>
        </pc:sldMkLst>
      </pc:sldChg>
      <pc:sldChg chg="del">
        <pc:chgData name="Ondřej Hradil" userId="652f2787-f531-4d18-98fc-cbcd329dfe30" providerId="ADAL" clId="{30A1B36B-9E4B-4F4E-8697-55E625D22F6B}" dt="2025-12-11T08:00:25.192" v="76" actId="47"/>
        <pc:sldMkLst>
          <pc:docMk/>
          <pc:sldMk cId="4200525732" sldId="262"/>
        </pc:sldMkLst>
      </pc:sldChg>
      <pc:sldChg chg="del">
        <pc:chgData name="Ondřej Hradil" userId="652f2787-f531-4d18-98fc-cbcd329dfe30" providerId="ADAL" clId="{30A1B36B-9E4B-4F4E-8697-55E625D22F6B}" dt="2025-12-11T08:00:25.192" v="76" actId="47"/>
        <pc:sldMkLst>
          <pc:docMk/>
          <pc:sldMk cId="4102318701" sldId="263"/>
        </pc:sldMkLst>
      </pc:sldChg>
      <pc:sldChg chg="modSp del mod">
        <pc:chgData name="Ondřej Hradil" userId="652f2787-f531-4d18-98fc-cbcd329dfe30" providerId="ADAL" clId="{30A1B36B-9E4B-4F4E-8697-55E625D22F6B}" dt="2025-12-11T08:34:14.713" v="983" actId="2696"/>
        <pc:sldMkLst>
          <pc:docMk/>
          <pc:sldMk cId="388582596" sldId="2399"/>
        </pc:sldMkLst>
        <pc:spChg chg="mod">
          <ac:chgData name="Ondřej Hradil" userId="652f2787-f531-4d18-98fc-cbcd329dfe30" providerId="ADAL" clId="{30A1B36B-9E4B-4F4E-8697-55E625D22F6B}" dt="2025-12-11T08:04:58.254" v="305" actId="20577"/>
          <ac:spMkLst>
            <pc:docMk/>
            <pc:sldMk cId="388582596" sldId="2399"/>
            <ac:spMk id="6" creationId="{6340AA9B-0122-73C7-5CFE-0EBB39B7706B}"/>
          </ac:spMkLst>
        </pc:spChg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4251708139" sldId="2399"/>
        </pc:sldMkLst>
      </pc:sldChg>
      <pc:sldChg chg="modSp del mod">
        <pc:chgData name="Ondřej Hradil" userId="652f2787-f531-4d18-98fc-cbcd329dfe30" providerId="ADAL" clId="{30A1B36B-9E4B-4F4E-8697-55E625D22F6B}" dt="2025-12-11T08:34:58.523" v="1017" actId="47"/>
        <pc:sldMkLst>
          <pc:docMk/>
          <pc:sldMk cId="1555179227" sldId="2400"/>
        </pc:sldMkLst>
        <pc:spChg chg="mod">
          <ac:chgData name="Ondřej Hradil" userId="652f2787-f531-4d18-98fc-cbcd329dfe30" providerId="ADAL" clId="{30A1B36B-9E4B-4F4E-8697-55E625D22F6B}" dt="2025-12-11T08:00:40.779" v="117" actId="20577"/>
          <ac:spMkLst>
            <pc:docMk/>
            <pc:sldMk cId="1555179227" sldId="2400"/>
            <ac:spMk id="5" creationId="{E4F45EB4-E2F4-C8EF-4D50-18D23DAB7225}"/>
          </ac:spMkLst>
        </pc:spChg>
        <pc:spChg chg="mod">
          <ac:chgData name="Ondřej Hradil" userId="652f2787-f531-4d18-98fc-cbcd329dfe30" providerId="ADAL" clId="{30A1B36B-9E4B-4F4E-8697-55E625D22F6B}" dt="2025-12-11T08:32:45.237" v="974" actId="21"/>
          <ac:spMkLst>
            <pc:docMk/>
            <pc:sldMk cId="1555179227" sldId="2400"/>
            <ac:spMk id="7" creationId="{B91A78CC-A157-062A-5C7B-400D97B811AE}"/>
          </ac:spMkLst>
        </pc:spChg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785212336" sldId="2401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1493636104" sldId="2401"/>
        </pc:sldMkLst>
      </pc:sldChg>
      <pc:sldChg chg="del">
        <pc:chgData name="Ondřej Hradil" userId="652f2787-f531-4d18-98fc-cbcd329dfe30" providerId="ADAL" clId="{30A1B36B-9E4B-4F4E-8697-55E625D22F6B}" dt="2025-12-11T08:04:24.089" v="279" actId="47"/>
        <pc:sldMkLst>
          <pc:docMk/>
          <pc:sldMk cId="2627505634" sldId="2402"/>
        </pc:sldMkLst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1978137025" sldId="2403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3743329473" sldId="2403"/>
        </pc:sldMkLst>
      </pc:sldChg>
      <pc:sldChg chg="del">
        <pc:chgData name="Ondřej Hradil" userId="652f2787-f531-4d18-98fc-cbcd329dfe30" providerId="ADAL" clId="{30A1B36B-9E4B-4F4E-8697-55E625D22F6B}" dt="2025-12-11T08:31:45.928" v="970" actId="47"/>
        <pc:sldMkLst>
          <pc:docMk/>
          <pc:sldMk cId="3326797578" sldId="2404"/>
        </pc:sldMkLst>
      </pc:sldChg>
      <pc:sldChg chg="modSp mod">
        <pc:chgData name="Ondřej Hradil" userId="652f2787-f531-4d18-98fc-cbcd329dfe30" providerId="ADAL" clId="{30A1B36B-9E4B-4F4E-8697-55E625D22F6B}" dt="2025-12-11T08:36:04.911" v="1074" actId="6549"/>
        <pc:sldMkLst>
          <pc:docMk/>
          <pc:sldMk cId="2570284299" sldId="2405"/>
        </pc:sldMkLst>
        <pc:spChg chg="mod">
          <ac:chgData name="Ondřej Hradil" userId="652f2787-f531-4d18-98fc-cbcd329dfe30" providerId="ADAL" clId="{30A1B36B-9E4B-4F4E-8697-55E625D22F6B}" dt="2025-12-11T08:36:04.911" v="1074" actId="6549"/>
          <ac:spMkLst>
            <pc:docMk/>
            <pc:sldMk cId="2570284299" sldId="2405"/>
            <ac:spMk id="7" creationId="{1DA559AA-A4E8-51E9-A0FB-AC82F86EFAC6}"/>
          </ac:spMkLst>
        </pc:spChg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731954647" sldId="2407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2509341982" sldId="2407"/>
        </pc:sldMkLst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3665878255" sldId="2408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3708049502" sldId="2408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1567893641" sldId="2409"/>
        </pc:sldMkLst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3816272579" sldId="2409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1915891316" sldId="2410"/>
        </pc:sldMkLst>
      </pc:sldChg>
      <pc:sldChg chg="add">
        <pc:chgData name="Ondřej Hradil" userId="652f2787-f531-4d18-98fc-cbcd329dfe30" providerId="ADAL" clId="{30A1B36B-9E4B-4F4E-8697-55E625D22F6B}" dt="2025-12-11T08:34:19.867" v="984"/>
        <pc:sldMkLst>
          <pc:docMk/>
          <pc:sldMk cId="2339068411" sldId="2410"/>
        </pc:sldMkLst>
      </pc:sldChg>
      <pc:sldChg chg="modSp del mod">
        <pc:chgData name="Ondřej Hradil" userId="652f2787-f531-4d18-98fc-cbcd329dfe30" providerId="ADAL" clId="{30A1B36B-9E4B-4F4E-8697-55E625D22F6B}" dt="2025-12-11T08:34:56.076" v="1016" actId="47"/>
        <pc:sldMkLst>
          <pc:docMk/>
          <pc:sldMk cId="908055627" sldId="2413"/>
        </pc:sldMkLst>
        <pc:spChg chg="mod">
          <ac:chgData name="Ondřej Hradil" userId="652f2787-f531-4d18-98fc-cbcd329dfe30" providerId="ADAL" clId="{30A1B36B-9E4B-4F4E-8697-55E625D22F6B}" dt="2025-12-11T08:00:32.311" v="95" actId="20577"/>
          <ac:spMkLst>
            <pc:docMk/>
            <pc:sldMk cId="908055627" sldId="2413"/>
            <ac:spMk id="6" creationId="{74DD4EEB-E632-EB6F-6435-914C0AF5720D}"/>
          </ac:spMkLst>
        </pc:spChg>
      </pc:sldChg>
      <pc:sldChg chg="del">
        <pc:chgData name="Ondřej Hradil" userId="652f2787-f531-4d18-98fc-cbcd329dfe30" providerId="ADAL" clId="{30A1B36B-9E4B-4F4E-8697-55E625D22F6B}" dt="2025-12-11T08:00:25.192" v="76" actId="47"/>
        <pc:sldMkLst>
          <pc:docMk/>
          <pc:sldMk cId="3982317017" sldId="2414"/>
        </pc:sldMkLst>
      </pc:sldChg>
      <pc:sldChg chg="del">
        <pc:chgData name="Ondřej Hradil" userId="652f2787-f531-4d18-98fc-cbcd329dfe30" providerId="ADAL" clId="{30A1B36B-9E4B-4F4E-8697-55E625D22F6B}" dt="2025-12-11T08:00:25.192" v="76" actId="47"/>
        <pc:sldMkLst>
          <pc:docMk/>
          <pc:sldMk cId="3453811213" sldId="2415"/>
        </pc:sldMkLst>
      </pc:sldChg>
      <pc:sldChg chg="add">
        <pc:chgData name="Ondřej Hradil" userId="652f2787-f531-4d18-98fc-cbcd329dfe30" providerId="ADAL" clId="{30A1B36B-9E4B-4F4E-8697-55E625D22F6B}" dt="2025-12-11T08:32:11.060" v="972"/>
        <pc:sldMkLst>
          <pc:docMk/>
          <pc:sldMk cId="40956758" sldId="2416"/>
        </pc:sldMkLst>
      </pc:sldChg>
      <pc:sldChg chg="del">
        <pc:chgData name="Ondřej Hradil" userId="652f2787-f531-4d18-98fc-cbcd329dfe30" providerId="ADAL" clId="{30A1B36B-9E4B-4F4E-8697-55E625D22F6B}" dt="2025-12-11T08:32:07.236" v="971" actId="2696"/>
        <pc:sldMkLst>
          <pc:docMk/>
          <pc:sldMk cId="1437246961" sldId="2416"/>
        </pc:sldMkLst>
      </pc:sldChg>
      <pc:sldChg chg="add del">
        <pc:chgData name="Ondřej Hradil" userId="652f2787-f531-4d18-98fc-cbcd329dfe30" providerId="ADAL" clId="{30A1B36B-9E4B-4F4E-8697-55E625D22F6B}" dt="2025-12-11T08:34:32.010" v="985" actId="47"/>
        <pc:sldMkLst>
          <pc:docMk/>
          <pc:sldMk cId="52300426" sldId="2417"/>
        </pc:sldMkLst>
      </pc:sldChg>
      <pc:sldChg chg="del">
        <pc:chgData name="Ondřej Hradil" userId="652f2787-f531-4d18-98fc-cbcd329dfe30" providerId="ADAL" clId="{30A1B36B-9E4B-4F4E-8697-55E625D22F6B}" dt="2025-12-11T08:34:14.713" v="983" actId="2696"/>
        <pc:sldMkLst>
          <pc:docMk/>
          <pc:sldMk cId="4218502556" sldId="2417"/>
        </pc:sldMkLst>
      </pc:sldChg>
      <pc:sldChg chg="del">
        <pc:chgData name="Ondřej Hradil" userId="652f2787-f531-4d18-98fc-cbcd329dfe30" providerId="ADAL" clId="{30A1B36B-9E4B-4F4E-8697-55E625D22F6B}" dt="2025-12-11T08:04:18.776" v="278" actId="47"/>
        <pc:sldMkLst>
          <pc:docMk/>
          <pc:sldMk cId="1439981214" sldId="2418"/>
        </pc:sldMkLst>
      </pc:sldChg>
      <pc:sldChg chg="del">
        <pc:chgData name="Ondřej Hradil" userId="652f2787-f531-4d18-98fc-cbcd329dfe30" providerId="ADAL" clId="{30A1B36B-9E4B-4F4E-8697-55E625D22F6B}" dt="2025-12-11T08:04:18.776" v="278" actId="47"/>
        <pc:sldMkLst>
          <pc:docMk/>
          <pc:sldMk cId="157452663" sldId="2419"/>
        </pc:sldMkLst>
      </pc:sldChg>
      <pc:sldChg chg="del">
        <pc:chgData name="Ondřej Hradil" userId="652f2787-f531-4d18-98fc-cbcd329dfe30" providerId="ADAL" clId="{30A1B36B-9E4B-4F4E-8697-55E625D22F6B}" dt="2025-12-11T08:04:18.776" v="278" actId="47"/>
        <pc:sldMkLst>
          <pc:docMk/>
          <pc:sldMk cId="774623277" sldId="2420"/>
        </pc:sldMkLst>
      </pc:sldChg>
      <pc:sldChg chg="del">
        <pc:chgData name="Ondřej Hradil" userId="652f2787-f531-4d18-98fc-cbcd329dfe30" providerId="ADAL" clId="{30A1B36B-9E4B-4F4E-8697-55E625D22F6B}" dt="2025-12-11T08:04:18.776" v="278" actId="47"/>
        <pc:sldMkLst>
          <pc:docMk/>
          <pc:sldMk cId="4030489007" sldId="2421"/>
        </pc:sldMkLst>
      </pc:sldChg>
      <pc:sldChg chg="del">
        <pc:chgData name="Ondřej Hradil" userId="652f2787-f531-4d18-98fc-cbcd329dfe30" providerId="ADAL" clId="{30A1B36B-9E4B-4F4E-8697-55E625D22F6B}" dt="2025-12-11T08:04:35.342" v="280" actId="47"/>
        <pc:sldMkLst>
          <pc:docMk/>
          <pc:sldMk cId="1361147467" sldId="2422"/>
        </pc:sldMkLst>
      </pc:sldChg>
      <pc:sldChg chg="modSp mod ord">
        <pc:chgData name="Ondřej Hradil" userId="652f2787-f531-4d18-98fc-cbcd329dfe30" providerId="ADAL" clId="{30A1B36B-9E4B-4F4E-8697-55E625D22F6B}" dt="2025-12-11T08:31:25.318" v="969" actId="6549"/>
        <pc:sldMkLst>
          <pc:docMk/>
          <pc:sldMk cId="1730885985" sldId="2423"/>
        </pc:sldMkLst>
        <pc:spChg chg="mod">
          <ac:chgData name="Ondřej Hradil" userId="652f2787-f531-4d18-98fc-cbcd329dfe30" providerId="ADAL" clId="{30A1B36B-9E4B-4F4E-8697-55E625D22F6B}" dt="2025-12-11T08:31:17.178" v="967" actId="20577"/>
          <ac:spMkLst>
            <pc:docMk/>
            <pc:sldMk cId="1730885985" sldId="2423"/>
            <ac:spMk id="5" creationId="{B3A91626-7FB2-2035-C716-90319CACD68C}"/>
          </ac:spMkLst>
        </pc:spChg>
        <pc:spChg chg="mod">
          <ac:chgData name="Ondřej Hradil" userId="652f2787-f531-4d18-98fc-cbcd329dfe30" providerId="ADAL" clId="{30A1B36B-9E4B-4F4E-8697-55E625D22F6B}" dt="2025-12-11T08:31:25.318" v="969" actId="6549"/>
          <ac:spMkLst>
            <pc:docMk/>
            <pc:sldMk cId="1730885985" sldId="2423"/>
            <ac:spMk id="7" creationId="{96DCC4FD-5D46-7BE3-1B6B-C5735A1D7A20}"/>
          </ac:spMkLst>
        </pc:spChg>
      </pc:sldChg>
      <pc:sldChg chg="modSp add mod">
        <pc:chgData name="Ondřej Hradil" userId="652f2787-f531-4d18-98fc-cbcd329dfe30" providerId="ADAL" clId="{30A1B36B-9E4B-4F4E-8697-55E625D22F6B}" dt="2025-12-11T08:26:39.562" v="857" actId="20577"/>
        <pc:sldMkLst>
          <pc:docMk/>
          <pc:sldMk cId="3330058287" sldId="2424"/>
        </pc:sldMkLst>
        <pc:spChg chg="mod">
          <ac:chgData name="Ondřej Hradil" userId="652f2787-f531-4d18-98fc-cbcd329dfe30" providerId="ADAL" clId="{30A1B36B-9E4B-4F4E-8697-55E625D22F6B}" dt="2025-12-11T08:03:06.848" v="234" actId="20577"/>
          <ac:spMkLst>
            <pc:docMk/>
            <pc:sldMk cId="3330058287" sldId="2424"/>
            <ac:spMk id="5" creationId="{4AD219E1-8B23-845C-1052-7B25C18AA4F6}"/>
          </ac:spMkLst>
        </pc:spChg>
        <pc:spChg chg="mod">
          <ac:chgData name="Ondřej Hradil" userId="652f2787-f531-4d18-98fc-cbcd329dfe30" providerId="ADAL" clId="{30A1B36B-9E4B-4F4E-8697-55E625D22F6B}" dt="2025-12-11T08:26:39.562" v="857" actId="20577"/>
          <ac:spMkLst>
            <pc:docMk/>
            <pc:sldMk cId="3330058287" sldId="2424"/>
            <ac:spMk id="7" creationId="{2C753429-E812-E77E-EE6C-32598918414F}"/>
          </ac:spMkLst>
        </pc:spChg>
      </pc:sldChg>
      <pc:sldChg chg="modSp add mod">
        <pc:chgData name="Ondřej Hradil" userId="652f2787-f531-4d18-98fc-cbcd329dfe30" providerId="ADAL" clId="{30A1B36B-9E4B-4F4E-8697-55E625D22F6B}" dt="2025-12-11T08:10:44.234" v="614" actId="114"/>
        <pc:sldMkLst>
          <pc:docMk/>
          <pc:sldMk cId="1977181903" sldId="2425"/>
        </pc:sldMkLst>
        <pc:spChg chg="mod">
          <ac:chgData name="Ondřej Hradil" userId="652f2787-f531-4d18-98fc-cbcd329dfe30" providerId="ADAL" clId="{30A1B36B-9E4B-4F4E-8697-55E625D22F6B}" dt="2025-12-11T08:06:28.272" v="441" actId="20577"/>
          <ac:spMkLst>
            <pc:docMk/>
            <pc:sldMk cId="1977181903" sldId="2425"/>
            <ac:spMk id="5" creationId="{FB5C6325-DA76-970C-6D8F-DE4E64C4CCE8}"/>
          </ac:spMkLst>
        </pc:spChg>
        <pc:spChg chg="mod">
          <ac:chgData name="Ondřej Hradil" userId="652f2787-f531-4d18-98fc-cbcd329dfe30" providerId="ADAL" clId="{30A1B36B-9E4B-4F4E-8697-55E625D22F6B}" dt="2025-12-11T08:10:44.234" v="614" actId="114"/>
          <ac:spMkLst>
            <pc:docMk/>
            <pc:sldMk cId="1977181903" sldId="2425"/>
            <ac:spMk id="7" creationId="{2F5A3836-887F-1DBF-1510-EEEE32D98F36}"/>
          </ac:spMkLst>
        </pc:spChg>
      </pc:sldChg>
      <pc:sldChg chg="modSp add mod">
        <pc:chgData name="Ondřej Hradil" userId="652f2787-f531-4d18-98fc-cbcd329dfe30" providerId="ADAL" clId="{30A1B36B-9E4B-4F4E-8697-55E625D22F6B}" dt="2025-12-11T08:33:04.805" v="981" actId="403"/>
        <pc:sldMkLst>
          <pc:docMk/>
          <pc:sldMk cId="623347904" sldId="2426"/>
        </pc:sldMkLst>
        <pc:spChg chg="mod">
          <ac:chgData name="Ondřej Hradil" userId="652f2787-f531-4d18-98fc-cbcd329dfe30" providerId="ADAL" clId="{30A1B36B-9E4B-4F4E-8697-55E625D22F6B}" dt="2025-12-11T08:06:41.852" v="453" actId="6549"/>
          <ac:spMkLst>
            <pc:docMk/>
            <pc:sldMk cId="623347904" sldId="2426"/>
            <ac:spMk id="5" creationId="{9DCD0A9C-3B74-4373-6715-D71D25956CEC}"/>
          </ac:spMkLst>
        </pc:spChg>
        <pc:spChg chg="mod">
          <ac:chgData name="Ondřej Hradil" userId="652f2787-f531-4d18-98fc-cbcd329dfe30" providerId="ADAL" clId="{30A1B36B-9E4B-4F4E-8697-55E625D22F6B}" dt="2025-12-11T08:33:04.805" v="981" actId="403"/>
          <ac:spMkLst>
            <pc:docMk/>
            <pc:sldMk cId="623347904" sldId="2426"/>
            <ac:spMk id="7" creationId="{4A081414-9E02-4EE8-99FB-B652D6EE724D}"/>
          </ac:spMkLst>
        </pc:spChg>
      </pc:sldChg>
      <pc:sldChg chg="modSp add mod">
        <pc:chgData name="Ondřej Hradil" userId="652f2787-f531-4d18-98fc-cbcd329dfe30" providerId="ADAL" clId="{30A1B36B-9E4B-4F4E-8697-55E625D22F6B}" dt="2025-12-11T08:25:06.469" v="660" actId="113"/>
        <pc:sldMkLst>
          <pc:docMk/>
          <pc:sldMk cId="1281460803" sldId="2427"/>
        </pc:sldMkLst>
        <pc:spChg chg="mod">
          <ac:chgData name="Ondřej Hradil" userId="652f2787-f531-4d18-98fc-cbcd329dfe30" providerId="ADAL" clId="{30A1B36B-9E4B-4F4E-8697-55E625D22F6B}" dt="2025-12-11T08:25:06.469" v="660" actId="113"/>
          <ac:spMkLst>
            <pc:docMk/>
            <pc:sldMk cId="1281460803" sldId="2427"/>
            <ac:spMk id="7" creationId="{60A6E4C5-B1AA-6E92-BD9A-C6CD9671C42A}"/>
          </ac:spMkLst>
        </pc:spChg>
      </pc:sldChg>
      <pc:sldChg chg="modSp add mod">
        <pc:chgData name="Ondřej Hradil" userId="652f2787-f531-4d18-98fc-cbcd329dfe30" providerId="ADAL" clId="{30A1B36B-9E4B-4F4E-8697-55E625D22F6B}" dt="2025-12-11T08:26:26.640" v="834" actId="20577"/>
        <pc:sldMkLst>
          <pc:docMk/>
          <pc:sldMk cId="3349184109" sldId="2428"/>
        </pc:sldMkLst>
        <pc:spChg chg="mod">
          <ac:chgData name="Ondřej Hradil" userId="652f2787-f531-4d18-98fc-cbcd329dfe30" providerId="ADAL" clId="{30A1B36B-9E4B-4F4E-8697-55E625D22F6B}" dt="2025-12-11T08:25:22.634" v="682" actId="20577"/>
          <ac:spMkLst>
            <pc:docMk/>
            <pc:sldMk cId="3349184109" sldId="2428"/>
            <ac:spMk id="5" creationId="{05CE647E-5A38-BA13-A88B-18821409301A}"/>
          </ac:spMkLst>
        </pc:spChg>
        <pc:spChg chg="mod">
          <ac:chgData name="Ondřej Hradil" userId="652f2787-f531-4d18-98fc-cbcd329dfe30" providerId="ADAL" clId="{30A1B36B-9E4B-4F4E-8697-55E625D22F6B}" dt="2025-12-11T08:26:26.640" v="834" actId="20577"/>
          <ac:spMkLst>
            <pc:docMk/>
            <pc:sldMk cId="3349184109" sldId="2428"/>
            <ac:spMk id="7" creationId="{50832BEA-314E-404E-B29E-5554546F85B7}"/>
          </ac:spMkLst>
        </pc:spChg>
      </pc:sldChg>
      <pc:sldChg chg="addSp delSp modSp add mod">
        <pc:chgData name="Ondřej Hradil" userId="652f2787-f531-4d18-98fc-cbcd329dfe30" providerId="ADAL" clId="{30A1B36B-9E4B-4F4E-8697-55E625D22F6B}" dt="2025-12-11T08:30:52.080" v="949" actId="1076"/>
        <pc:sldMkLst>
          <pc:docMk/>
          <pc:sldMk cId="4033338108" sldId="2429"/>
        </pc:sldMkLst>
        <pc:spChg chg="add mod">
          <ac:chgData name="Ondřej Hradil" userId="652f2787-f531-4d18-98fc-cbcd329dfe30" providerId="ADAL" clId="{30A1B36B-9E4B-4F4E-8697-55E625D22F6B}" dt="2025-12-11T08:30:45.712" v="948" actId="1076"/>
          <ac:spMkLst>
            <pc:docMk/>
            <pc:sldMk cId="4033338108" sldId="2429"/>
            <ac:spMk id="2" creationId="{08101971-C103-19F1-ECA2-23BBFAE1F70D}"/>
          </ac:spMkLst>
        </pc:spChg>
        <pc:spChg chg="add mod">
          <ac:chgData name="Ondřej Hradil" userId="652f2787-f531-4d18-98fc-cbcd329dfe30" providerId="ADAL" clId="{30A1B36B-9E4B-4F4E-8697-55E625D22F6B}" dt="2025-12-11T08:30:28.990" v="946" actId="1076"/>
          <ac:spMkLst>
            <pc:docMk/>
            <pc:sldMk cId="4033338108" sldId="2429"/>
            <ac:spMk id="4" creationId="{7BA9A7B6-F86B-9B18-EC9A-11E53339B927}"/>
          </ac:spMkLst>
        </pc:spChg>
        <pc:spChg chg="add mod">
          <ac:chgData name="Ondřej Hradil" userId="652f2787-f531-4d18-98fc-cbcd329dfe30" providerId="ADAL" clId="{30A1B36B-9E4B-4F4E-8697-55E625D22F6B}" dt="2025-12-11T08:30:34.704" v="947" actId="1076"/>
          <ac:spMkLst>
            <pc:docMk/>
            <pc:sldMk cId="4033338108" sldId="2429"/>
            <ac:spMk id="6" creationId="{920F5FD6-495C-8E4A-A53F-DBAF408D2C85}"/>
          </ac:spMkLst>
        </pc:spChg>
        <pc:spChg chg="del mod">
          <ac:chgData name="Ondřej Hradil" userId="652f2787-f531-4d18-98fc-cbcd329dfe30" providerId="ADAL" clId="{30A1B36B-9E4B-4F4E-8697-55E625D22F6B}" dt="2025-12-11T08:29:07.468" v="930" actId="478"/>
          <ac:spMkLst>
            <pc:docMk/>
            <pc:sldMk cId="4033338108" sldId="2429"/>
            <ac:spMk id="7" creationId="{28CC979B-F486-D773-245A-0621AD27CA45}"/>
          </ac:spMkLst>
        </pc:spChg>
        <pc:spChg chg="add mod">
          <ac:chgData name="Ondřej Hradil" userId="652f2787-f531-4d18-98fc-cbcd329dfe30" providerId="ADAL" clId="{30A1B36B-9E4B-4F4E-8697-55E625D22F6B}" dt="2025-12-11T08:30:06.514" v="941" actId="1076"/>
          <ac:spMkLst>
            <pc:docMk/>
            <pc:sldMk cId="4033338108" sldId="2429"/>
            <ac:spMk id="8" creationId="{7B9DC048-A13F-01FD-9FCA-F0721951B611}"/>
          </ac:spMkLst>
        </pc:spChg>
        <pc:spChg chg="add mod">
          <ac:chgData name="Ondřej Hradil" userId="652f2787-f531-4d18-98fc-cbcd329dfe30" providerId="ADAL" clId="{30A1B36B-9E4B-4F4E-8697-55E625D22F6B}" dt="2025-12-11T08:30:17.491" v="943" actId="1076"/>
          <ac:spMkLst>
            <pc:docMk/>
            <pc:sldMk cId="4033338108" sldId="2429"/>
            <ac:spMk id="9" creationId="{4B57F512-C6B0-7776-FB26-D6FE79C4C437}"/>
          </ac:spMkLst>
        </pc:spChg>
        <pc:spChg chg="add mod">
          <ac:chgData name="Ondřej Hradil" userId="652f2787-f531-4d18-98fc-cbcd329dfe30" providerId="ADAL" clId="{30A1B36B-9E4B-4F4E-8697-55E625D22F6B}" dt="2025-12-11T08:30:45.712" v="948" actId="1076"/>
          <ac:spMkLst>
            <pc:docMk/>
            <pc:sldMk cId="4033338108" sldId="2429"/>
            <ac:spMk id="10" creationId="{B238C386-8CA9-1BBB-15C9-91872B8C2FDD}"/>
          </ac:spMkLst>
        </pc:spChg>
        <pc:spChg chg="add mod">
          <ac:chgData name="Ondřej Hradil" userId="652f2787-f531-4d18-98fc-cbcd329dfe30" providerId="ADAL" clId="{30A1B36B-9E4B-4F4E-8697-55E625D22F6B}" dt="2025-12-11T08:30:28.990" v="946" actId="1076"/>
          <ac:spMkLst>
            <pc:docMk/>
            <pc:sldMk cId="4033338108" sldId="2429"/>
            <ac:spMk id="11" creationId="{934374B4-84A7-6F23-8AB2-BDD8E9EA1F41}"/>
          </ac:spMkLst>
        </pc:spChg>
        <pc:spChg chg="add mod">
          <ac:chgData name="Ondřej Hradil" userId="652f2787-f531-4d18-98fc-cbcd329dfe30" providerId="ADAL" clId="{30A1B36B-9E4B-4F4E-8697-55E625D22F6B}" dt="2025-12-11T08:30:52.080" v="949" actId="1076"/>
          <ac:spMkLst>
            <pc:docMk/>
            <pc:sldMk cId="4033338108" sldId="2429"/>
            <ac:spMk id="12" creationId="{D6451F02-2E74-1E02-F862-1AF6E1E83EA1}"/>
          </ac:spMkLst>
        </pc:spChg>
        <pc:spChg chg="add del mod">
          <ac:chgData name="Ondřej Hradil" userId="652f2787-f531-4d18-98fc-cbcd329dfe30" providerId="ADAL" clId="{30A1B36B-9E4B-4F4E-8697-55E625D22F6B}" dt="2025-12-11T08:29:09.721" v="931" actId="478"/>
          <ac:spMkLst>
            <pc:docMk/>
            <pc:sldMk cId="4033338108" sldId="2429"/>
            <ac:spMk id="14" creationId="{566BBAED-7450-B598-11C1-266D17E9927B}"/>
          </ac:spMkLst>
        </pc:spChg>
      </pc:sldChg>
      <pc:sldChg chg="add">
        <pc:chgData name="Ondřej Hradil" userId="652f2787-f531-4d18-98fc-cbcd329dfe30" providerId="ADAL" clId="{30A1B36B-9E4B-4F4E-8697-55E625D22F6B}" dt="2025-12-11T08:33:44.795" v="982"/>
        <pc:sldMkLst>
          <pc:docMk/>
          <pc:sldMk cId="569834413" sldId="2942"/>
        </pc:sldMkLst>
      </pc:sldChg>
      <pc:sldChg chg="modSp add mod">
        <pc:chgData name="Ondřej Hradil" userId="652f2787-f531-4d18-98fc-cbcd329dfe30" providerId="ADAL" clId="{30A1B36B-9E4B-4F4E-8697-55E625D22F6B}" dt="2025-12-11T08:34:42.890" v="1015" actId="20577"/>
        <pc:sldMkLst>
          <pc:docMk/>
          <pc:sldMk cId="3293890707" sldId="2943"/>
        </pc:sldMkLst>
        <pc:spChg chg="mod">
          <ac:chgData name="Ondřej Hradil" userId="652f2787-f531-4d18-98fc-cbcd329dfe30" providerId="ADAL" clId="{30A1B36B-9E4B-4F4E-8697-55E625D22F6B}" dt="2025-12-11T08:34:42.890" v="1015" actId="20577"/>
          <ac:spMkLst>
            <pc:docMk/>
            <pc:sldMk cId="3293890707" sldId="2943"/>
            <ac:spMk id="6" creationId="{305B495C-7E29-E1C5-D71E-EF7CC407F5A2}"/>
          </ac:spMkLst>
        </pc:spChg>
      </pc:sldChg>
      <pc:sldChg chg="modSp add mod">
        <pc:chgData name="Ondřej Hradil" userId="652f2787-f531-4d18-98fc-cbcd329dfe30" providerId="ADAL" clId="{30A1B36B-9E4B-4F4E-8697-55E625D22F6B}" dt="2025-12-11T08:35:15.673" v="1041" actId="20577"/>
        <pc:sldMkLst>
          <pc:docMk/>
          <pc:sldMk cId="764250326" sldId="2944"/>
        </pc:sldMkLst>
        <pc:spChg chg="mod">
          <ac:chgData name="Ondřej Hradil" userId="652f2787-f531-4d18-98fc-cbcd329dfe30" providerId="ADAL" clId="{30A1B36B-9E4B-4F4E-8697-55E625D22F6B}" dt="2025-12-11T08:35:15.673" v="1041" actId="20577"/>
          <ac:spMkLst>
            <pc:docMk/>
            <pc:sldMk cId="764250326" sldId="2944"/>
            <ac:spMk id="6" creationId="{A3545E82-A575-F6CA-B760-F53388C68B4A}"/>
          </ac:spMkLst>
        </pc:spChg>
      </pc:sldChg>
      <pc:sldMasterChg chg="delSldLayout">
        <pc:chgData name="Ondřej Hradil" userId="652f2787-f531-4d18-98fc-cbcd329dfe30" providerId="ADAL" clId="{30A1B36B-9E4B-4F4E-8697-55E625D22F6B}" dt="2025-12-11T08:00:25.192" v="76" actId="47"/>
        <pc:sldMasterMkLst>
          <pc:docMk/>
          <pc:sldMasterMk cId="0" sldId="2147483657"/>
        </pc:sldMasterMkLst>
        <pc:sldLayoutChg chg="del">
          <pc:chgData name="Ondřej Hradil" userId="652f2787-f531-4d18-98fc-cbcd329dfe30" providerId="ADAL" clId="{30A1B36B-9E4B-4F4E-8697-55E625D22F6B}" dt="2025-12-11T08:00:25.192" v="76" actId="47"/>
          <pc:sldLayoutMkLst>
            <pc:docMk/>
            <pc:sldMasterMk cId="0" sldId="2147483657"/>
            <pc:sldLayoutMk cId="909056880" sldId="2147483705"/>
          </pc:sldLayoutMkLst>
        </pc:sldLayoutChg>
        <pc:sldLayoutChg chg="del">
          <pc:chgData name="Ondřej Hradil" userId="652f2787-f531-4d18-98fc-cbcd329dfe30" providerId="ADAL" clId="{30A1B36B-9E4B-4F4E-8697-55E625D22F6B}" dt="2025-12-11T08:00:25.192" v="76" actId="47"/>
          <pc:sldLayoutMkLst>
            <pc:docMk/>
            <pc:sldMasterMk cId="0" sldId="2147483657"/>
            <pc:sldLayoutMk cId="360915335" sldId="214748370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313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879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313" y="9443879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737" y="0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4638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879" y="4721940"/>
            <a:ext cx="5447030" cy="44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154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F779770-418A-4951-B4DA-AE7CCD747E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  <p:sp>
        <p:nvSpPr>
          <p:cNvPr id="13" name="Nadpis 6">
            <a:extLst>
              <a:ext uri="{FF2B5EF4-FFF2-40B4-BE49-F238E27FC236}">
                <a16:creationId xmlns:a16="http://schemas.microsoft.com/office/drawing/2014/main" id="{FEAA0553-DE03-4B58-8C39-E96D0668D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596D0529-F65F-4601-AF6C-B0362D1AB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pic>
        <p:nvPicPr>
          <p:cNvPr id="14" name="Grafický objekt 15">
            <a:extLst>
              <a:ext uri="{FF2B5EF4-FFF2-40B4-BE49-F238E27FC236}">
                <a16:creationId xmlns:a16="http://schemas.microsoft.com/office/drawing/2014/main" id="{4AA47537-5221-47E8-BCB7-3D400128A6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Grafický objekt 15">
            <a:extLst>
              <a:ext uri="{FF2B5EF4-FFF2-40B4-BE49-F238E27FC236}">
                <a16:creationId xmlns:a16="http://schemas.microsoft.com/office/drawing/2014/main" id="{E819598E-E8BD-4C6B-9FFF-0CD1F67A83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66A1A515-6EE9-475D-9C62-C5C08B0052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5" y="6127200"/>
            <a:ext cx="1134417" cy="324000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2C6CCD2F-B2B8-4713-A851-F271928448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/>
              <a:t>Zápatí</a:t>
            </a:r>
          </a:p>
        </p:txBody>
      </p:sp>
    </p:spTree>
    <p:extLst>
      <p:ext uri="{BB962C8B-B14F-4D97-AF65-F5344CB8AC3E}">
        <p14:creationId xmlns:p14="http://schemas.microsoft.com/office/powerpoint/2010/main" val="1761298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A6D60B3-EBE5-447C-98EE-21091185E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488" y="1489837"/>
            <a:ext cx="7639024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arykova univerzita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0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altLang="cs-CZ"/>
              <a:t>e-Setkání proděkanů pro VaV a PhD, 21. 5. 2021</a:t>
            </a:r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Grafický objekt 15">
            <a:extLst>
              <a:ext uri="{FF2B5EF4-FFF2-40B4-BE49-F238E27FC236}">
                <a16:creationId xmlns:a16="http://schemas.microsoft.com/office/drawing/2014/main" id="{EBDD9A6B-1CC0-44DF-805E-A1D9C3008A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OV RMU - Setkání projektové podpory na MU, 10.12.2020</a:t>
            </a: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000" y="414000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11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1E3ED06E-5FA5-4E13-940B-39F637A55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9" name="Grafický objekt 15">
            <a:extLst>
              <a:ext uri="{FF2B5EF4-FFF2-40B4-BE49-F238E27FC236}">
                <a16:creationId xmlns:a16="http://schemas.microsoft.com/office/drawing/2014/main" id="{940B4B20-7968-48AA-9009-86CD3D1C24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614DBFF3-01D6-486D-8702-87B652AE6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FDDF5073-5D1A-46E6-B2B7-D7B0E53768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E025F331-95E8-45A8-A611-AF24104CB3F8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F0E1FE6A-5292-460A-9BA4-61D5A81ABA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693622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obrázek.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2" name="Grafický objekt 15">
            <a:extLst>
              <a:ext uri="{FF2B5EF4-FFF2-40B4-BE49-F238E27FC236}">
                <a16:creationId xmlns:a16="http://schemas.microsoft.com/office/drawing/2014/main" id="{7A6289AB-4424-4AD6-AC38-A485A5B7A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Grafický objekt 15">
            <a:extLst>
              <a:ext uri="{FF2B5EF4-FFF2-40B4-BE49-F238E27FC236}">
                <a16:creationId xmlns:a16="http://schemas.microsoft.com/office/drawing/2014/main" id="{3F17BBF4-46AA-4E75-B117-CDF353868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ADD86DEB-4C24-489A-A9F2-DEC76EB6C2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Grafický objekt 15">
            <a:extLst>
              <a:ext uri="{FF2B5EF4-FFF2-40B4-BE49-F238E27FC236}">
                <a16:creationId xmlns:a16="http://schemas.microsoft.com/office/drawing/2014/main" id="{264B86F8-0395-430E-845F-606E7AB0C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3584" y="6127425"/>
            <a:ext cx="1134416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9" r:id="rId13"/>
    <p:sldLayoutId id="2147483693" r:id="rId14"/>
    <p:sldLayoutId id="2147483700" r:id="rId15"/>
    <p:sldLayoutId id="2147483702" r:id="rId16"/>
    <p:sldLayoutId id="2147483704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radil@rect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op.europa.eu/en/publication-detail/-/publication/652f4cea-7565-11ef-a8ba-01aa75ed71a1/language-en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5" Type="http://schemas.openxmlformats.org/officeDocument/2006/relationships/hyperlink" Target="https://op.europa.eu/en/publication-detail/-/publication/0db26dae-ea82-11ef-b5e9-01aa75ed71a1/language-en" TargetMode="External"/><Relationship Id="rId4" Type="http://schemas.openxmlformats.org/officeDocument/2006/relationships/hyperlink" Target="https://op.europa.eu/en/publication-detail/-/publication/ebbad86c-ea87-11ef-b5e9-01aa75ed71a1/language-en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esearch-and-innovation.ec.europa.eu/strategy/strategy-research-and-innovation/our-digital-future/european-strategy-research-and-technology-infrastructures_en" TargetMode="Externa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c.europa.eu/eusurvey/runner/Charter-of-Access-for-Industrial-Users-to-RTIs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ritifi.eu/" TargetMode="Externa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8BF8F3B-AC21-4C02-BCA0-51E03B00B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615" y="2063603"/>
            <a:ext cx="9107807" cy="117158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cs-CZ" dirty="0"/>
              <a:t>Technologické infrastruktury (TI) v EU a ČR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4A789FC-6F2E-4F80-BA07-811DD484E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313" y="3531640"/>
            <a:ext cx="11361600" cy="2532730"/>
          </a:xfrm>
        </p:spPr>
        <p:txBody>
          <a:bodyPr/>
          <a:lstStyle/>
          <a:p>
            <a:r>
              <a:rPr lang="cs-CZ" dirty="0"/>
              <a:t>Ondřej Hradil, vedoucí oddělení výzkumných infrastruktur, rektorát, Masarykova univerzita, </a:t>
            </a:r>
            <a:r>
              <a:rPr lang="cs-CZ" dirty="0">
                <a:hlinkClick r:id="rId2"/>
              </a:rPr>
              <a:t>hradil</a:t>
            </a:r>
            <a:r>
              <a:rPr lang="en-US" dirty="0">
                <a:hlinkClick r:id="rId2"/>
              </a:rPr>
              <a:t>@</a:t>
            </a:r>
            <a:r>
              <a:rPr lang="cs-CZ" dirty="0">
                <a:hlinkClick r:id="rId2"/>
              </a:rPr>
              <a:t>rect.muni.cz</a:t>
            </a:r>
            <a:r>
              <a:rPr lang="cs-CZ" dirty="0"/>
              <a:t> </a:t>
            </a:r>
          </a:p>
          <a:p>
            <a:r>
              <a:rPr lang="cs-CZ" dirty="0"/>
              <a:t>Zástupce ČR v expertní skupině EK k technologickým infrastrukturám (2024) a ERA </a:t>
            </a:r>
            <a:r>
              <a:rPr lang="cs-CZ" dirty="0" err="1"/>
              <a:t>Action</a:t>
            </a:r>
            <a:r>
              <a:rPr lang="cs-CZ" dirty="0"/>
              <a:t> 16 (2025-2027) </a:t>
            </a:r>
          </a:p>
          <a:p>
            <a:endParaRPr lang="cs-CZ" dirty="0"/>
          </a:p>
          <a:p>
            <a:r>
              <a:rPr lang="cs-CZ" sz="1800" i="1" dirty="0"/>
              <a:t>11. 12. 2025</a:t>
            </a:r>
          </a:p>
          <a:p>
            <a:r>
              <a:rPr lang="cs-CZ" sz="1800" i="1" dirty="0"/>
              <a:t>CzechInvest: Inovační infrastruktury:  Role podpůrných organizací pro vznik</a:t>
            </a:r>
          </a:p>
          <a:p>
            <a:r>
              <a:rPr lang="cs-CZ" sz="1800" i="1" dirty="0"/>
              <a:t>inovativního podnikání</a:t>
            </a:r>
          </a:p>
        </p:txBody>
      </p:sp>
    </p:spTree>
    <p:extLst>
      <p:ext uri="{BB962C8B-B14F-4D97-AF65-F5344CB8AC3E}">
        <p14:creationId xmlns:p14="http://schemas.microsoft.com/office/powerpoint/2010/main" val="564950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FC023-3D20-96F4-8907-9F20E7982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BB8CDB-B551-8B03-2ED5-5F4AC437D6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10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D9D9057-D0B9-96F0-5CED-5CA8A32AF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9D4C86-D6A9-37A9-AFEF-42468160E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7" y="2478794"/>
            <a:ext cx="11888546" cy="239697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6B48EE-4F2C-8AD9-0E81-8F0A15450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9" y="1685682"/>
            <a:ext cx="11930214" cy="79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6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2D65C-1D32-09EC-4424-BFBCCA94A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497B5C-77E5-B967-4264-CF2D5EE7E3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3579CBB-FF96-2168-1180-9F9DA579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1FB06F8-CFDE-5830-7A0C-5DFA9B46B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73" y="2617090"/>
            <a:ext cx="11840096" cy="36340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B0D0B31-0E4A-05F3-6ADA-BC2329F60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73" y="1636589"/>
            <a:ext cx="11840096" cy="7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7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21681B-39F0-8F7F-AA32-290A5BF88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036B6C-5564-208B-3B1A-0831DCF48C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134E219-B8B6-BA66-03E7-6FC9DD451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1A0C616-9F70-3345-E344-568EC3B4C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2493703"/>
            <a:ext cx="11275836" cy="28138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D9335D6-DB97-63E7-41D0-BF3DD5A3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9" y="1630496"/>
            <a:ext cx="11425787" cy="7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2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8673B-4E25-C84A-FE5A-2229679D4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05B495C-7E29-E1C5-D71E-EF7CC407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0" y="3004457"/>
            <a:ext cx="11437691" cy="661308"/>
          </a:xfrm>
        </p:spPr>
        <p:txBody>
          <a:bodyPr/>
          <a:lstStyle/>
          <a:p>
            <a:r>
              <a:rPr lang="cs-CZ" dirty="0">
                <a:cs typeface="Arial"/>
              </a:rPr>
              <a:t>EU a CZ kontext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890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24D62-B07E-0A13-9611-20971357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F735C9-D578-EA83-5E77-A6592E0757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3A91626-7FB2-2035-C716-90319CACD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kontext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6DCC4FD-5D46-7BE3-1B6B-C5735A1D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3909"/>
            <a:ext cx="10964000" cy="4856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600" dirty="0"/>
              <a:t>COMMISSION STAFF WORKING DOCUMENT: </a:t>
            </a:r>
            <a:r>
              <a:rPr lang="en-GB" sz="2600" dirty="0"/>
              <a:t>Technology Infrastructures</a:t>
            </a:r>
            <a:r>
              <a:rPr lang="cs-CZ" sz="2600" dirty="0"/>
              <a:t>, SWD(2019) 158 </a:t>
            </a:r>
            <a:r>
              <a:rPr lang="cs-CZ" sz="2600" dirty="0" err="1"/>
              <a:t>final</a:t>
            </a:r>
            <a:r>
              <a:rPr lang="cs-CZ" sz="2600" dirty="0"/>
              <a:t>, 8.4.2019</a:t>
            </a:r>
          </a:p>
          <a:p>
            <a:r>
              <a:rPr lang="cs-CZ" dirty="0" err="1">
                <a:hlinkClick r:id="rId2"/>
              </a:rPr>
              <a:t>Policy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landscape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supporting</a:t>
            </a:r>
            <a:r>
              <a:rPr lang="cs-CZ" dirty="0">
                <a:hlinkClick r:id="rId2"/>
              </a:rPr>
              <a:t> Technology </a:t>
            </a:r>
            <a:r>
              <a:rPr lang="cs-CZ" dirty="0" err="1">
                <a:hlinkClick r:id="rId2"/>
              </a:rPr>
              <a:t>Infrastructures</a:t>
            </a:r>
            <a:r>
              <a:rPr lang="cs-CZ" dirty="0">
                <a:hlinkClick r:id="rId2"/>
              </a:rPr>
              <a:t> in </a:t>
            </a:r>
            <a:r>
              <a:rPr lang="cs-CZ" dirty="0" err="1">
                <a:hlinkClick r:id="rId2"/>
              </a:rPr>
              <a:t>Europe</a:t>
            </a:r>
            <a:r>
              <a:rPr lang="cs-CZ" dirty="0"/>
              <a:t>, 2024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Tlak na větší konkurenceschopnost</a:t>
            </a:r>
          </a:p>
          <a:p>
            <a:pPr lvl="1"/>
            <a:r>
              <a:rPr lang="cs-CZ" sz="1800" dirty="0" err="1"/>
              <a:t>Draghi</a:t>
            </a:r>
            <a:r>
              <a:rPr lang="cs-CZ" sz="1800" dirty="0"/>
              <a:t> report, srpen 2024  </a:t>
            </a:r>
          </a:p>
          <a:p>
            <a:pPr lvl="1"/>
            <a:r>
              <a:rPr lang="cs-CZ" sz="1800" dirty="0" err="1"/>
              <a:t>Competitiveness</a:t>
            </a:r>
            <a:r>
              <a:rPr lang="cs-CZ" sz="1800" dirty="0"/>
              <a:t> </a:t>
            </a:r>
            <a:r>
              <a:rPr lang="cs-CZ" sz="1800" dirty="0" err="1"/>
              <a:t>Compass</a:t>
            </a:r>
            <a:r>
              <a:rPr lang="cs-CZ" sz="1800" dirty="0"/>
              <a:t>, leden 2025 </a:t>
            </a:r>
          </a:p>
          <a:p>
            <a:endParaRPr lang="cs-CZ" sz="2800" dirty="0">
              <a:ea typeface="+mn-ea"/>
              <a:cs typeface="+mn-cs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F0559D8-0B67-8D04-01EC-61F6E2026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6671" y="3723641"/>
            <a:ext cx="3287416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0885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3A999-5FDD-4429-FAA7-5B2AA2A06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5601E5-AF71-79D5-8B69-F72C6B8977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EFF8E13-69A1-58BB-B5E1-69D653BC3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Expertní skupina EK pro TI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8BF643A-9770-CE63-3ED4-C4A5A03F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050" y="2958862"/>
            <a:ext cx="4362950" cy="37090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Zástupný obsah 6">
            <a:extLst>
              <a:ext uri="{FF2B5EF4-FFF2-40B4-BE49-F238E27FC236}">
                <a16:creationId xmlns:a16="http://schemas.microsoft.com/office/drawing/2014/main" id="{D62F0544-C9E6-E0CF-F95E-2658D8EE811D}"/>
              </a:ext>
            </a:extLst>
          </p:cNvPr>
          <p:cNvSpPr txBox="1">
            <a:spLocks/>
          </p:cNvSpPr>
          <p:nvPr/>
        </p:nvSpPr>
        <p:spPr>
          <a:xfrm>
            <a:off x="666000" y="1171576"/>
            <a:ext cx="10964000" cy="4856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22 členů, 3 typy stakeholderů</a:t>
            </a:r>
          </a:p>
          <a:p>
            <a:pPr lvl="1"/>
            <a:r>
              <a:rPr lang="cs-CZ" kern="0" dirty="0"/>
              <a:t>Členské státy: </a:t>
            </a:r>
            <a:r>
              <a:rPr lang="cs-CZ" b="1" kern="0" dirty="0"/>
              <a:t>CZ</a:t>
            </a:r>
            <a:r>
              <a:rPr lang="cs-CZ" kern="0" dirty="0"/>
              <a:t>, PT, NL, DE, DK, BE, PL, NO</a:t>
            </a:r>
          </a:p>
          <a:p>
            <a:pPr lvl="1"/>
            <a:r>
              <a:rPr lang="cs-CZ" kern="0" dirty="0"/>
              <a:t>Organizace zastupující průmysl, </a:t>
            </a:r>
            <a:r>
              <a:rPr lang="cs-CZ" kern="0" dirty="0" err="1"/>
              <a:t>RTOs</a:t>
            </a:r>
            <a:r>
              <a:rPr lang="cs-CZ" kern="0" dirty="0"/>
              <a:t>, univerzity provozující </a:t>
            </a:r>
            <a:r>
              <a:rPr lang="cs-CZ" kern="0" dirty="0" err="1"/>
              <a:t>TIs</a:t>
            </a:r>
            <a:r>
              <a:rPr lang="cs-CZ" kern="0" dirty="0"/>
              <a:t>, evropské VI: </a:t>
            </a:r>
            <a:r>
              <a:rPr lang="cs-CZ" kern="0" dirty="0" err="1"/>
              <a:t>SMEUnited</a:t>
            </a:r>
            <a:r>
              <a:rPr lang="cs-CZ" kern="0" dirty="0"/>
              <a:t>, </a:t>
            </a:r>
            <a:r>
              <a:rPr lang="cs-CZ" kern="0" dirty="0" err="1"/>
              <a:t>Brainport</a:t>
            </a:r>
            <a:r>
              <a:rPr lang="cs-CZ" kern="0" dirty="0"/>
              <a:t> Development, CEA, VTT, INESC, </a:t>
            </a:r>
            <a:r>
              <a:rPr lang="cs-CZ" kern="0" dirty="0" err="1"/>
              <a:t>Ghent</a:t>
            </a:r>
            <a:r>
              <a:rPr lang="cs-CZ" kern="0" dirty="0"/>
              <a:t> University, </a:t>
            </a:r>
            <a:r>
              <a:rPr lang="cs-CZ" kern="0" dirty="0" err="1"/>
              <a:t>Chalmers</a:t>
            </a:r>
            <a:r>
              <a:rPr lang="cs-CZ" kern="0" dirty="0"/>
              <a:t>, ERIC </a:t>
            </a:r>
            <a:r>
              <a:rPr lang="cs-CZ" kern="0" dirty="0" err="1"/>
              <a:t>forum</a:t>
            </a:r>
            <a:r>
              <a:rPr lang="cs-CZ" kern="0" dirty="0"/>
              <a:t> </a:t>
            </a:r>
            <a:r>
              <a:rPr lang="cs-CZ" kern="0" dirty="0" err="1"/>
              <a:t>chair</a:t>
            </a:r>
            <a:r>
              <a:rPr lang="cs-CZ" kern="0" dirty="0"/>
              <a:t>, ESRF, …    </a:t>
            </a:r>
          </a:p>
          <a:p>
            <a:pPr lvl="1"/>
            <a:r>
              <a:rPr lang="cs-CZ" kern="0" dirty="0"/>
              <a:t>Další EU instituce se vztahem k agendě TI: EIB, ESFRI   </a:t>
            </a:r>
          </a:p>
          <a:p>
            <a:r>
              <a:rPr lang="cs-CZ" kern="0" dirty="0"/>
              <a:t>Zástupce ČR: Ondřej Hradil, MUNI</a:t>
            </a:r>
          </a:p>
          <a:p>
            <a:r>
              <a:rPr lang="cs-CZ" kern="0" dirty="0"/>
              <a:t>Pro období 1</a:t>
            </a:r>
            <a:r>
              <a:rPr lang="en-US" kern="0" dirty="0"/>
              <a:t>/</a:t>
            </a:r>
            <a:r>
              <a:rPr lang="cs-CZ" kern="0" dirty="0"/>
              <a:t>2024-2</a:t>
            </a:r>
            <a:r>
              <a:rPr lang="en-US" kern="0" dirty="0"/>
              <a:t>/</a:t>
            </a:r>
            <a:r>
              <a:rPr lang="cs-CZ" kern="0" dirty="0"/>
              <a:t>2025</a:t>
            </a:r>
          </a:p>
          <a:p>
            <a:r>
              <a:rPr lang="cs-CZ" kern="0" dirty="0"/>
              <a:t>2 výstupy: </a:t>
            </a:r>
          </a:p>
          <a:p>
            <a:pPr lvl="1"/>
            <a:r>
              <a:rPr lang="en-US" kern="0" dirty="0">
                <a:hlinkClick r:id="rId4"/>
              </a:rPr>
              <a:t>Towards a European Policy for Technology Infrastructures</a:t>
            </a:r>
            <a:endParaRPr lang="cs-CZ" kern="0" dirty="0"/>
          </a:p>
          <a:p>
            <a:pPr lvl="1"/>
            <a:r>
              <a:rPr lang="en-US" kern="0" dirty="0">
                <a:hlinkClick r:id="rId5"/>
              </a:rPr>
              <a:t>User Needs for</a:t>
            </a:r>
            <a:r>
              <a:rPr lang="cs-CZ" kern="0" dirty="0">
                <a:hlinkClick r:id="rId5"/>
              </a:rPr>
              <a:t> </a:t>
            </a:r>
            <a:r>
              <a:rPr lang="en-US" kern="0" dirty="0">
                <a:hlinkClick r:id="rId5"/>
              </a:rPr>
              <a:t>Technology Infrastructures</a:t>
            </a:r>
            <a:endParaRPr lang="cs-CZ" kern="0" dirty="0"/>
          </a:p>
          <a:p>
            <a:endParaRPr lang="cs-CZ" kern="0" dirty="0"/>
          </a:p>
          <a:p>
            <a:endParaRPr lang="cs-CZ" kern="0" dirty="0"/>
          </a:p>
          <a:p>
            <a:pPr marL="72000" indent="0">
              <a:buFont typeface="Arial" panose="020B0604020202020204" pitchFamily="34" charset="0"/>
              <a:buNone/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40956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8201C-BA5D-D423-D310-80AEEBB32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F6DB392-19FE-F5B8-5366-6CBAAF5A0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16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DCD0A9C-3B74-4373-6715-D71D25956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Evropský kontext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A081414-9E02-4EE8-99FB-B652D6EE7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3909"/>
            <a:ext cx="10964000" cy="485639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US" dirty="0">
                <a:hlinkClick r:id="rId2"/>
              </a:rPr>
              <a:t>European Strategy on Research and Technology Infrastructures</a:t>
            </a:r>
            <a:r>
              <a:rPr lang="cs-CZ" dirty="0"/>
              <a:t>, 15. 9. 2025</a:t>
            </a:r>
          </a:p>
          <a:p>
            <a:pPr marL="72000" indent="0">
              <a:lnSpc>
                <a:spcPct val="100000"/>
              </a:lnSpc>
              <a:buNone/>
            </a:pPr>
            <a:endParaRPr lang="en-US" dirty="0"/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47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4D46F-4E26-86D2-57CD-CDADC9DF1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3A4C74F-94E4-1980-AA6A-BE1E35582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C42FA15-61F3-1AD0-AABD-80DA2DF77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800" y="1359001"/>
            <a:ext cx="10854685" cy="4139998"/>
          </a:xfrm>
        </p:spPr>
        <p:txBody>
          <a:bodyPr/>
          <a:lstStyle/>
          <a:p>
            <a:pPr marL="72000" indent="0">
              <a:spcAft>
                <a:spcPts val="1200"/>
              </a:spcAft>
              <a:buClr>
                <a:srgbClr val="0000DC"/>
              </a:buClr>
              <a:buNone/>
              <a:defRPr/>
            </a:pPr>
            <a:r>
              <a:rPr lang="cs-CZ" sz="3200" b="1">
                <a:latin typeface="Arial"/>
              </a:rPr>
              <a:t>6 </a:t>
            </a:r>
            <a:r>
              <a:rPr lang="cs-CZ" sz="3200" b="1" err="1">
                <a:latin typeface="Arial"/>
              </a:rPr>
              <a:t>access</a:t>
            </a:r>
            <a:r>
              <a:rPr lang="cs-CZ" sz="3200" b="1">
                <a:latin typeface="Arial"/>
              </a:rPr>
              <a:t> </a:t>
            </a:r>
            <a:r>
              <a:rPr lang="cs-CZ" sz="3200" b="1" err="1">
                <a:latin typeface="Arial"/>
              </a:rPr>
              <a:t>principles</a:t>
            </a:r>
            <a:r>
              <a:rPr lang="cs-CZ" sz="3200" b="1">
                <a:latin typeface="Arial"/>
              </a:rPr>
              <a:t>:</a:t>
            </a:r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en-US" sz="2400"/>
              <a:t>Increased visibility and availability of services</a:t>
            </a:r>
            <a:endParaRPr lang="cs-CZ" sz="2400"/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en-US" sz="2400"/>
              <a:t>Transparency and quality of services:</a:t>
            </a:r>
            <a:endParaRPr lang="cs-CZ" sz="2400"/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en-US" sz="2400"/>
              <a:t>Simplified contract and agreement procedures</a:t>
            </a:r>
            <a:endParaRPr lang="cs-CZ" sz="2400"/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cs-CZ" sz="2400" err="1"/>
              <a:t>Safe</a:t>
            </a:r>
            <a:r>
              <a:rPr lang="cs-CZ" sz="2400"/>
              <a:t> </a:t>
            </a:r>
            <a:r>
              <a:rPr lang="cs-CZ" sz="2400" err="1"/>
              <a:t>Intellectual</a:t>
            </a:r>
            <a:r>
              <a:rPr lang="cs-CZ" sz="2400"/>
              <a:t> </a:t>
            </a:r>
            <a:r>
              <a:rPr lang="cs-CZ" sz="2400" err="1"/>
              <a:t>property</a:t>
            </a:r>
            <a:r>
              <a:rPr lang="cs-CZ" sz="2400"/>
              <a:t> management</a:t>
            </a:r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en-US" sz="2400"/>
              <a:t>Priority to companies in the EU</a:t>
            </a:r>
            <a:endParaRPr lang="cs-CZ" sz="2400"/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en-US" sz="2400"/>
              <a:t>Cooperation between infrastructures and access to data</a:t>
            </a:r>
            <a:endParaRPr lang="cs-CZ" sz="2400">
              <a:solidFill>
                <a:srgbClr val="0000DC"/>
              </a:solidFill>
              <a:latin typeface="Arial"/>
            </a:endParaRPr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cs-CZ" sz="3200" b="1">
                <a:latin typeface="Arial"/>
              </a:rPr>
              <a:t>DDL: 10. 12.</a:t>
            </a:r>
            <a:endParaRPr lang="cs-CZ" sz="2000">
              <a:hlinkClick r:id="rId2"/>
            </a:endParaRPr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r>
              <a:rPr lang="cs-CZ" sz="2000">
                <a:hlinkClick r:id="rId2"/>
              </a:rPr>
              <a:t>https://ec.europa.eu/eusurvey/runner/Charter-of-Access-for-Industrial-Users-to-RTIs</a:t>
            </a:r>
            <a:r>
              <a:rPr lang="cs-CZ" sz="2000"/>
              <a:t> </a:t>
            </a:r>
            <a:endParaRPr lang="cs-CZ" sz="2000">
              <a:latin typeface="Arial"/>
            </a:endParaRPr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endParaRPr lang="cs-CZ" sz="3200" b="1">
              <a:solidFill>
                <a:srgbClr val="0000DC"/>
              </a:solidFill>
              <a:latin typeface="Arial"/>
            </a:endParaRPr>
          </a:p>
          <a:p>
            <a:pPr>
              <a:spcAft>
                <a:spcPts val="1200"/>
              </a:spcAft>
              <a:buClr>
                <a:srgbClr val="0000DC"/>
              </a:buClr>
              <a:defRPr/>
            </a:pPr>
            <a:endParaRPr kumimoji="0" lang="cs-CZ" sz="40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5F8C9D81-7101-07EE-101B-6A3E5AFB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Veřejná konzultace EK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AF7F467-E0AA-4A42-E4C0-9469E24E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651" y="1463040"/>
            <a:ext cx="4755349" cy="265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34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4FDA9-0E97-1EAD-9A2A-8E5E3E837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9C0AAC0-D742-607B-830E-CCF0F92C50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18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B5C6325-DA76-970C-6D8F-DE4E64C4C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kontext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F5A3836-887F-1DBF-1510-EEEE32D98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3909"/>
            <a:ext cx="10964000" cy="485639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US" sz="2600" b="1" dirty="0"/>
              <a:t>Zákon č. 328/2025 Sb. o </a:t>
            </a:r>
            <a:r>
              <a:rPr lang="en-US" sz="2600" b="1" dirty="0" err="1"/>
              <a:t>výzkumu</a:t>
            </a:r>
            <a:r>
              <a:rPr lang="en-US" sz="2600" b="1" dirty="0"/>
              <a:t>, </a:t>
            </a:r>
            <a:r>
              <a:rPr lang="en-US" sz="2600" b="1" dirty="0" err="1"/>
              <a:t>vývoji</a:t>
            </a:r>
            <a:r>
              <a:rPr lang="en-US" sz="2600" b="1" dirty="0"/>
              <a:t>, </a:t>
            </a:r>
            <a:r>
              <a:rPr lang="en-US" sz="2600" b="1" dirty="0" err="1"/>
              <a:t>inovacích</a:t>
            </a:r>
            <a:r>
              <a:rPr lang="en-US" sz="2600" b="1" dirty="0"/>
              <a:t> a </a:t>
            </a:r>
            <a:r>
              <a:rPr lang="en-US" sz="2600" b="1" dirty="0" err="1"/>
              <a:t>transferu</a:t>
            </a:r>
            <a:r>
              <a:rPr lang="en-US" sz="2600" b="1" dirty="0"/>
              <a:t> </a:t>
            </a:r>
            <a:r>
              <a:rPr lang="en-US" sz="2600" b="1" dirty="0" err="1"/>
              <a:t>znalostí</a:t>
            </a:r>
            <a:endParaRPr lang="cs-CZ" sz="2600" b="1" dirty="0"/>
          </a:p>
          <a:p>
            <a:pPr>
              <a:lnSpc>
                <a:spcPct val="100000"/>
              </a:lnSpc>
            </a:pPr>
            <a:r>
              <a:rPr lang="cs-CZ" sz="2600" dirty="0"/>
              <a:t>Účinnost od 1.1.2027 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Nově zavádí pojem </a:t>
            </a:r>
            <a:r>
              <a:rPr lang="cs-CZ" sz="2600" b="1" dirty="0">
                <a:solidFill>
                  <a:schemeClr val="tx2"/>
                </a:solidFill>
              </a:rPr>
              <a:t>testovací a experimentální infrastruktura: </a:t>
            </a:r>
          </a:p>
          <a:p>
            <a:pPr>
              <a:lnSpc>
                <a:spcPct val="100000"/>
              </a:lnSpc>
            </a:pPr>
            <a:endParaRPr lang="cs-CZ" sz="2600" b="1" i="1" dirty="0">
              <a:solidFill>
                <a:schemeClr val="tx2"/>
              </a:solidFill>
            </a:endParaRPr>
          </a:p>
          <a:p>
            <a:pPr marL="72000" indent="0" algn="ctr">
              <a:lnSpc>
                <a:spcPct val="100000"/>
              </a:lnSpc>
              <a:buNone/>
            </a:pPr>
            <a:r>
              <a:rPr lang="cs-CZ" sz="2600" i="1" dirty="0"/>
              <a:t>testovací a experimentální infrastrukturou testovací a experimentální infrastruktura podle přímo použitelného předpisu Evropské unie upravujícího blokové výjimky (GBER), kterou schválila vláda</a:t>
            </a:r>
          </a:p>
          <a:p>
            <a:pPr marL="72000" indent="0" algn="ctr">
              <a:lnSpc>
                <a:spcPct val="100000"/>
              </a:lnSpc>
              <a:buNone/>
            </a:pPr>
            <a:endParaRPr lang="cs-CZ" sz="2600" i="1" dirty="0"/>
          </a:p>
          <a:p>
            <a:pPr>
              <a:lnSpc>
                <a:spcPct val="100000"/>
              </a:lnSpc>
            </a:pPr>
            <a:r>
              <a:rPr lang="cs-CZ" sz="2600" dirty="0"/>
              <a:t>V gesci Ministerstva průmyslu a obchodu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77181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175B97-C95A-F7B4-9EE1-35EE6D887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757587-C5D0-850C-A984-FDF5E58DE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19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7DF0ADA-EC4E-AAAF-A290-3A5DEBCB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Český kontext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0A6E4C5-B1AA-6E92-BD9A-C6CD9671C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3909"/>
            <a:ext cx="10964000" cy="485639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600" b="1" dirty="0"/>
              <a:t>MPO zpracovává (dle zákona)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koncepci testovacích a experimentálních infrastruktur a předkládá ji ke schválení vládě 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zpracovává ve spolupráci s Radou pro výzkum, vývoj, inovace a transfer znalostí zásady hodnocení testovacích a experimentálních infrastruktur a metodiku hodnocení testovacích a experimentálních infrastruktur a předkládá je vládě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b="1" dirty="0">
                <a:solidFill>
                  <a:schemeClr val="tx2"/>
                </a:solidFill>
              </a:rPr>
              <a:t>Kdo bude poskytovat podporu?</a:t>
            </a:r>
          </a:p>
        </p:txBody>
      </p:sp>
    </p:spTree>
    <p:extLst>
      <p:ext uri="{BB962C8B-B14F-4D97-AF65-F5344CB8AC3E}">
        <p14:creationId xmlns:p14="http://schemas.microsoft.com/office/powerpoint/2010/main" val="1281460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98F60-BC84-AD1B-A67E-2E9954C9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47711E-254A-3992-7251-503014C155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AD219E1-8B23-845C-1052-7B25C18AA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Agenda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C753429-E812-E77E-EE6C-325989184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3909"/>
            <a:ext cx="10964000" cy="4856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600" dirty="0"/>
              <a:t>Krajina infrastruktur 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Český a evropský kontext  </a:t>
            </a:r>
          </a:p>
          <a:p>
            <a:pPr>
              <a:lnSpc>
                <a:spcPct val="100000"/>
              </a:lnSpc>
            </a:pPr>
            <a:r>
              <a:rPr lang="cs-CZ" sz="2600" dirty="0"/>
              <a:t>Další kroky </a:t>
            </a:r>
          </a:p>
        </p:txBody>
      </p:sp>
    </p:spTree>
    <p:extLst>
      <p:ext uri="{BB962C8B-B14F-4D97-AF65-F5344CB8AC3E}">
        <p14:creationId xmlns:p14="http://schemas.microsoft.com/office/powerpoint/2010/main" val="3330058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46943-3053-9AE6-058A-E72C40845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2869E978-1699-5002-0D0E-02DC95B4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0" y="3004457"/>
            <a:ext cx="11437691" cy="661308"/>
          </a:xfrm>
        </p:spPr>
        <p:txBody>
          <a:bodyPr/>
          <a:lstStyle/>
          <a:p>
            <a:r>
              <a:rPr lang="cs-CZ" dirty="0">
                <a:cs typeface="Arial"/>
              </a:rPr>
              <a:t>Co dál na evropské úrovni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7408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FA04-12C9-2A86-6E1F-50CAEA5C8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801F18-1727-9895-B856-22B5483720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D8B3E53-A69D-6A60-2A5B-C9A40BEC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 na evropské úrovni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1DA559AA-A4E8-51E9-A0FB-AC82F86EF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964000" cy="4856399"/>
          </a:xfrm>
        </p:spPr>
        <p:txBody>
          <a:bodyPr/>
          <a:lstStyle/>
          <a:p>
            <a:r>
              <a:rPr lang="cs-CZ" b="1" dirty="0"/>
              <a:t>Výzvy Horizon </a:t>
            </a:r>
            <a:r>
              <a:rPr lang="cs-CZ" b="1" dirty="0" err="1"/>
              <a:t>Europe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GB" dirty="0"/>
              <a:t>HORIZON-CL4-INDUSTRY-2025-01-HUMAN-64: Pilot initiatives on Technology Infrastructures (CSA)</a:t>
            </a:r>
            <a:r>
              <a:rPr lang="cs-CZ" dirty="0"/>
              <a:t> </a:t>
            </a:r>
          </a:p>
          <a:p>
            <a:pPr lvl="1"/>
            <a:r>
              <a:rPr lang="cs-CZ" sz="2400" dirty="0"/>
              <a:t>5 projektů s rozpočtem 0,5-1 mil EUR </a:t>
            </a:r>
          </a:p>
          <a:p>
            <a:pPr lvl="1"/>
            <a:r>
              <a:rPr lang="cs-CZ" sz="2400" dirty="0"/>
              <a:t>Uzávěrka: 23. 9. 2025 </a:t>
            </a:r>
          </a:p>
          <a:p>
            <a:r>
              <a:rPr lang="cs-CZ" b="1" dirty="0"/>
              <a:t>Výzvy Horizon </a:t>
            </a:r>
            <a:r>
              <a:rPr lang="cs-CZ" b="1" dirty="0" err="1"/>
              <a:t>Europe</a:t>
            </a:r>
            <a:r>
              <a:rPr lang="cs-CZ" b="1" dirty="0"/>
              <a:t> </a:t>
            </a:r>
            <a:r>
              <a:rPr lang="cs-CZ" dirty="0"/>
              <a:t>- </a:t>
            </a:r>
            <a:r>
              <a:rPr lang="en-GB" dirty="0"/>
              <a:t>HORIZON-CL4-INDUSTRY-202</a:t>
            </a:r>
            <a:r>
              <a:rPr lang="cs-CZ" dirty="0"/>
              <a:t>6 a 2027</a:t>
            </a:r>
            <a:endParaRPr lang="cs-CZ" b="1" dirty="0"/>
          </a:p>
          <a:p>
            <a:r>
              <a:rPr lang="cs-CZ" b="1" dirty="0"/>
              <a:t>Mapování technologických infrastruktur</a:t>
            </a:r>
            <a:r>
              <a:rPr lang="cs-CZ" dirty="0"/>
              <a:t>, různé iniciativy: </a:t>
            </a:r>
          </a:p>
          <a:p>
            <a:pPr lvl="1"/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</a:t>
            </a:r>
            <a:r>
              <a:rPr lang="cs-CZ" dirty="0" err="1"/>
              <a:t>Biotechnologies</a:t>
            </a:r>
            <a:r>
              <a:rPr lang="cs-CZ" dirty="0"/>
              <a:t> + </a:t>
            </a:r>
            <a:r>
              <a:rPr lang="cs-CZ" dirty="0" err="1"/>
              <a:t>Clean</a:t>
            </a:r>
            <a:r>
              <a:rPr lang="cs-CZ" dirty="0"/>
              <a:t> and </a:t>
            </a:r>
            <a:r>
              <a:rPr lang="cs-CZ" dirty="0" err="1"/>
              <a:t>renewable</a:t>
            </a:r>
            <a:r>
              <a:rPr lang="cs-CZ" dirty="0"/>
              <a:t> </a:t>
            </a:r>
            <a:r>
              <a:rPr lang="cs-CZ" dirty="0" err="1"/>
              <a:t>technologies</a:t>
            </a:r>
            <a:r>
              <a:rPr lang="cs-CZ" dirty="0"/>
              <a:t> + Report on Open Innovation </a:t>
            </a:r>
            <a:r>
              <a:rPr lang="cs-CZ" dirty="0" err="1"/>
              <a:t>Testbeds</a:t>
            </a:r>
            <a:r>
              <a:rPr lang="cs-CZ"/>
              <a:t> + Pilot </a:t>
            </a:r>
            <a:r>
              <a:rPr lang="cs-CZ" dirty="0" err="1"/>
              <a:t>initiative</a:t>
            </a:r>
            <a:r>
              <a:rPr lang="cs-CZ" dirty="0"/>
              <a:t> on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Aviation</a:t>
            </a:r>
            <a:r>
              <a:rPr lang="cs-CZ" dirty="0"/>
              <a:t> </a:t>
            </a:r>
            <a:r>
              <a:rPr lang="cs-CZ" dirty="0" err="1"/>
              <a:t>RTIs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2"/>
              </a:rPr>
              <a:t>RITIFI projekt</a:t>
            </a:r>
            <a:r>
              <a:rPr lang="cs-CZ" dirty="0"/>
              <a:t>: </a:t>
            </a:r>
            <a:r>
              <a:rPr lang="cs-CZ" dirty="0" err="1"/>
              <a:t>biomedical</a:t>
            </a:r>
            <a:r>
              <a:rPr lang="cs-CZ" dirty="0"/>
              <a:t>, </a:t>
            </a:r>
            <a:r>
              <a:rPr lang="cs-CZ" dirty="0" err="1"/>
              <a:t>clean</a:t>
            </a:r>
            <a:r>
              <a:rPr lang="cs-CZ" dirty="0"/>
              <a:t> hydrogen,  </a:t>
            </a:r>
            <a:r>
              <a:rPr lang="cs-CZ" dirty="0" err="1"/>
              <a:t>circular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</a:t>
            </a:r>
            <a:r>
              <a:rPr lang="cs-CZ" dirty="0" err="1"/>
              <a:t>superconducting</a:t>
            </a:r>
            <a:r>
              <a:rPr lang="cs-CZ" dirty="0"/>
              <a:t> </a:t>
            </a:r>
            <a:r>
              <a:rPr lang="cs-CZ" dirty="0" err="1"/>
              <a:t>magnets</a:t>
            </a:r>
            <a:r>
              <a:rPr lang="cs-CZ" dirty="0"/>
              <a:t>, </a:t>
            </a:r>
            <a:r>
              <a:rPr lang="cs-CZ" dirty="0" err="1"/>
              <a:t>microelectronics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0284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BA890-EDEC-C8BD-ED02-45486642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35B6054-0A39-D9D8-905D-19419F0F9E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22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D9B5684-0372-22D6-ADCF-BE36FC2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dál na evropské úrovni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796F69E-8687-F6AE-E09D-CBCA7A0B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964000" cy="4856399"/>
          </a:xfrm>
        </p:spPr>
        <p:txBody>
          <a:bodyPr/>
          <a:lstStyle/>
          <a:p>
            <a:r>
              <a:rPr lang="cs-CZ" dirty="0"/>
              <a:t>Výzkumné a technologické infrastruktury v FP10</a:t>
            </a:r>
          </a:p>
        </p:txBody>
      </p:sp>
      <p:pic>
        <p:nvPicPr>
          <p:cNvPr id="2" name="Obrázek 1" descr="Obsah obrázku text, snímek obrazovky, Písmo, číslo&#10;&#10;Obsah generovaný pomocí AI může být nesprávný.">
            <a:extLst>
              <a:ext uri="{FF2B5EF4-FFF2-40B4-BE49-F238E27FC236}">
                <a16:creationId xmlns:a16="http://schemas.microsoft.com/office/drawing/2014/main" id="{E40CEA32-31E4-B52D-D84C-4380A91B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90" y="2001601"/>
            <a:ext cx="9403896" cy="4856399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4F1BB82-D101-8CF1-A4F6-A7803488E2D8}"/>
              </a:ext>
            </a:extLst>
          </p:cNvPr>
          <p:cNvSpPr/>
          <p:nvPr/>
        </p:nvSpPr>
        <p:spPr bwMode="auto">
          <a:xfrm>
            <a:off x="7945864" y="3799799"/>
            <a:ext cx="2206568" cy="651431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Šipka: doleva 5">
            <a:extLst>
              <a:ext uri="{FF2B5EF4-FFF2-40B4-BE49-F238E27FC236}">
                <a16:creationId xmlns:a16="http://schemas.microsoft.com/office/drawing/2014/main" id="{2EE462C8-11F1-030C-96BB-30299DD56D0F}"/>
              </a:ext>
            </a:extLst>
          </p:cNvPr>
          <p:cNvSpPr/>
          <p:nvPr/>
        </p:nvSpPr>
        <p:spPr bwMode="auto">
          <a:xfrm>
            <a:off x="10317686" y="3799799"/>
            <a:ext cx="1712733" cy="771181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952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93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186F8-2716-EA08-1169-48D3C4028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A3545E82-A575-F6CA-B760-F53388C68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0" y="3004457"/>
            <a:ext cx="11437691" cy="661308"/>
          </a:xfrm>
        </p:spPr>
        <p:txBody>
          <a:bodyPr/>
          <a:lstStyle/>
          <a:p>
            <a:r>
              <a:rPr lang="cs-CZ" dirty="0">
                <a:cs typeface="Arial"/>
              </a:rPr>
              <a:t>Krajina infrastruktur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42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A302F-444B-1ABC-DA5D-D1FBCF7C2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4D9489-3CC1-9E37-F944-9CB3BD5EF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5CE647E-5A38-BA13-A88B-18821409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 infrastruktur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50832BEA-314E-404E-B29E-5554546F8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33909"/>
            <a:ext cx="10964000" cy="4856399"/>
          </a:xfrm>
        </p:spPr>
        <p:txBody>
          <a:bodyPr/>
          <a:lstStyle/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600" dirty="0"/>
              <a:t>Výzkumné infrastruktury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600" dirty="0"/>
              <a:t>Technologické infrastruktury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600" dirty="0"/>
              <a:t>Průmyslové infrastruktury</a:t>
            </a:r>
          </a:p>
          <a:p>
            <a:pPr marL="586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2600" dirty="0"/>
              <a:t>Inovační infrastruktury </a:t>
            </a:r>
          </a:p>
          <a:p>
            <a:pPr marL="72000" indent="0">
              <a:lnSpc>
                <a:spcPct val="100000"/>
              </a:lnSpc>
              <a:buNone/>
            </a:pPr>
            <a:endParaRPr lang="en-US" sz="26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2600" dirty="0"/>
              <a:t>Co si pod nimi představit?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600" dirty="0"/>
              <a:t>Jak je vnímáme? </a:t>
            </a:r>
          </a:p>
        </p:txBody>
      </p:sp>
    </p:spTree>
    <p:extLst>
      <p:ext uri="{BB962C8B-B14F-4D97-AF65-F5344CB8AC3E}">
        <p14:creationId xmlns:p14="http://schemas.microsoft.com/office/powerpoint/2010/main" val="334918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11AC0-864A-C346-47ED-1502C47FD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979188-D676-B427-060E-F4773F224C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1321630-F0FF-A2BC-80A8-80544BF58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 infrastruktur</a:t>
            </a: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08101971-C103-19F1-ECA2-23BBFAE1F70D}"/>
              </a:ext>
            </a:extLst>
          </p:cNvPr>
          <p:cNvSpPr/>
          <p:nvPr/>
        </p:nvSpPr>
        <p:spPr bwMode="auto">
          <a:xfrm>
            <a:off x="5332207" y="3687690"/>
            <a:ext cx="3295291" cy="282946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BA9A7B6-F86B-9B18-EC9A-11E53339B927}"/>
              </a:ext>
            </a:extLst>
          </p:cNvPr>
          <p:cNvSpPr/>
          <p:nvPr/>
        </p:nvSpPr>
        <p:spPr bwMode="auto">
          <a:xfrm>
            <a:off x="7031917" y="1171576"/>
            <a:ext cx="3295291" cy="2829464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920F5FD6-495C-8E4A-A53F-DBAF408D2C85}"/>
              </a:ext>
            </a:extLst>
          </p:cNvPr>
          <p:cNvSpPr/>
          <p:nvPr/>
        </p:nvSpPr>
        <p:spPr bwMode="auto">
          <a:xfrm>
            <a:off x="3281628" y="1317029"/>
            <a:ext cx="3295291" cy="28294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7B9DC048-A13F-01FD-9FCA-F0721951B611}"/>
              </a:ext>
            </a:extLst>
          </p:cNvPr>
          <p:cNvSpPr/>
          <p:nvPr/>
        </p:nvSpPr>
        <p:spPr bwMode="auto">
          <a:xfrm>
            <a:off x="540000" y="1317029"/>
            <a:ext cx="3295291" cy="2829464"/>
          </a:xfrm>
          <a:prstGeom prst="ellipse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B57F512-C6B0-7776-FB26-D6FE79C4C437}"/>
              </a:ext>
            </a:extLst>
          </p:cNvPr>
          <p:cNvSpPr txBox="1"/>
          <p:nvPr/>
        </p:nvSpPr>
        <p:spPr>
          <a:xfrm>
            <a:off x="899532" y="2779724"/>
            <a:ext cx="282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Výzkumné </a:t>
            </a:r>
            <a:r>
              <a:rPr lang="cs-CZ" sz="2800" dirty="0" err="1">
                <a:latin typeface="+mn-lt"/>
              </a:rPr>
              <a:t>infra</a:t>
            </a:r>
            <a:endParaRPr lang="cs-CZ" sz="2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38C386-8CA9-1BBB-15C9-91872B8C2FDD}"/>
              </a:ext>
            </a:extLst>
          </p:cNvPr>
          <p:cNvSpPr txBox="1"/>
          <p:nvPr/>
        </p:nvSpPr>
        <p:spPr>
          <a:xfrm>
            <a:off x="5885925" y="4840812"/>
            <a:ext cx="282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Inovační </a:t>
            </a:r>
            <a:r>
              <a:rPr lang="cs-CZ" sz="2800" dirty="0" err="1">
                <a:latin typeface="+mn-lt"/>
              </a:rPr>
              <a:t>infra</a:t>
            </a:r>
            <a:endParaRPr lang="cs-CZ" sz="2800" dirty="0">
              <a:latin typeface="+mn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34374B4-84A7-6F23-8AB2-BDD8E9EA1F41}"/>
              </a:ext>
            </a:extLst>
          </p:cNvPr>
          <p:cNvSpPr txBox="1"/>
          <p:nvPr/>
        </p:nvSpPr>
        <p:spPr>
          <a:xfrm>
            <a:off x="7169385" y="2257969"/>
            <a:ext cx="315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Průmyslové  </a:t>
            </a:r>
            <a:r>
              <a:rPr lang="cs-CZ" sz="2800" dirty="0" err="1">
                <a:latin typeface="+mn-lt"/>
              </a:rPr>
              <a:t>infra</a:t>
            </a:r>
            <a:endParaRPr lang="cs-CZ" sz="2800" dirty="0">
              <a:latin typeface="+mn-lt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6451F02-2E74-1E02-F862-1AF6E1E83EA1}"/>
              </a:ext>
            </a:extLst>
          </p:cNvPr>
          <p:cNvSpPr txBox="1"/>
          <p:nvPr/>
        </p:nvSpPr>
        <p:spPr>
          <a:xfrm>
            <a:off x="3281628" y="2272958"/>
            <a:ext cx="3416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Technologické </a:t>
            </a:r>
            <a:r>
              <a:rPr lang="cs-CZ" sz="2800" dirty="0" err="1">
                <a:latin typeface="+mn-lt"/>
              </a:rPr>
              <a:t>infra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33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7860-7261-7DD0-9AE1-22BD25517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6340AA9B-0122-73C7-5CFE-0EBB39B7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90" y="3004457"/>
            <a:ext cx="11437691" cy="661308"/>
          </a:xfrm>
        </p:spPr>
        <p:txBody>
          <a:bodyPr/>
          <a:lstStyle/>
          <a:p>
            <a:r>
              <a:rPr lang="cs-CZ" dirty="0">
                <a:cs typeface="Arial"/>
              </a:rPr>
              <a:t>Definice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1708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17976-EBF2-7BEE-83CC-335CF521B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86A224-8AE3-15CC-FD47-AF8E982EC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1948435-3755-67EC-9705-5199125B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definice (</a:t>
            </a:r>
            <a:r>
              <a:rPr lang="cs-CZ" dirty="0" err="1"/>
              <a:t>Recommendation</a:t>
            </a:r>
            <a:r>
              <a:rPr lang="cs-CZ" dirty="0"/>
              <a:t> 1)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4EE2DD06-EFA3-5F08-6AF7-24FB83BA7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964000" cy="4856399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en-US" sz="2600" dirty="0"/>
              <a:t>Technology Infrastructures are </a:t>
            </a:r>
            <a:r>
              <a:rPr lang="en-US" sz="2600" b="1" dirty="0">
                <a:solidFill>
                  <a:schemeClr val="tx2"/>
                </a:solidFill>
              </a:rPr>
              <a:t>facilities, equipment, capabilities and resources</a:t>
            </a:r>
            <a:r>
              <a:rPr lang="en-US" sz="2600" dirty="0"/>
              <a:t> required </a:t>
            </a:r>
            <a:r>
              <a:rPr lang="en-US" sz="2600" b="1" dirty="0">
                <a:solidFill>
                  <a:schemeClr val="tx2"/>
                </a:solidFill>
              </a:rPr>
              <a:t>to develop, test, upscale and validate technology</a:t>
            </a:r>
            <a:r>
              <a:rPr lang="en-US" sz="2600" dirty="0"/>
              <a:t>. They </a:t>
            </a:r>
            <a:r>
              <a:rPr lang="en-US" sz="2600" b="1" dirty="0">
                <a:solidFill>
                  <a:schemeClr val="tx2"/>
                </a:solidFill>
              </a:rPr>
              <a:t>enable and accelerate technological innovations </a:t>
            </a:r>
            <a:r>
              <a:rPr lang="en-US" sz="2600" dirty="0"/>
              <a:t>towards societal/market adoption, fostering industrial competitiveness. They provide a wide range of capacities and services from pre-competitive applied </a:t>
            </a:r>
            <a:r>
              <a:rPr lang="cs-CZ" sz="2600" dirty="0"/>
              <a:t>r</a:t>
            </a:r>
            <a:r>
              <a:rPr lang="en-US" sz="2600" dirty="0" err="1"/>
              <a:t>esearch</a:t>
            </a:r>
            <a:r>
              <a:rPr lang="cs-CZ" sz="2600" dirty="0"/>
              <a:t> </a:t>
            </a:r>
            <a:r>
              <a:rPr lang="en-US" sz="2600" dirty="0"/>
              <a:t>services, through demonstration and validation of technology, up to small-scale production. They include, amongst others, </a:t>
            </a:r>
            <a:r>
              <a:rPr lang="en-US" sz="2600" b="1" dirty="0">
                <a:solidFill>
                  <a:schemeClr val="tx2"/>
                </a:solidFill>
              </a:rPr>
              <a:t>test beds, demonstration and testing facilities, pilot lines or living labs</a:t>
            </a:r>
            <a:r>
              <a:rPr lang="en-US" sz="2600" dirty="0"/>
              <a:t>, usually embedded within non-profit research and technology </a:t>
            </a:r>
            <a:r>
              <a:rPr lang="en-US" sz="2600" dirty="0" err="1"/>
              <a:t>organisations</a:t>
            </a:r>
            <a:r>
              <a:rPr lang="en-US" sz="2600" dirty="0"/>
              <a:t>, universities active in technology fields or technology </a:t>
            </a:r>
            <a:r>
              <a:rPr lang="en-US" sz="2600" dirty="0" err="1"/>
              <a:t>centres</a:t>
            </a:r>
            <a:r>
              <a:rPr lang="en-US" sz="2600" dirty="0"/>
              <a:t>, which are open to private and public users. </a:t>
            </a:r>
            <a:r>
              <a:rPr lang="en-US" sz="2600" b="1" dirty="0">
                <a:solidFill>
                  <a:schemeClr val="tx2"/>
                </a:solidFill>
              </a:rPr>
              <a:t>They can be public, semi-public or privately owned, physical or digital.</a:t>
            </a:r>
            <a:endParaRPr lang="cs-CZ" sz="2600" b="1" dirty="0">
              <a:solidFill>
                <a:schemeClr val="tx2"/>
              </a:solidFill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785212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A1986-6FCA-0657-753C-F311004A3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8E2E52-6157-D7CF-4F63-58BB948E6C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C886AA2-4003-30F7-62E7-7F7851575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651601"/>
          </a:xfrm>
        </p:spPr>
        <p:txBody>
          <a:bodyPr/>
          <a:lstStyle/>
          <a:p>
            <a:r>
              <a:rPr lang="cs-CZ" dirty="0"/>
              <a:t>Co jsou a nejsou TI?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24821C0-5BCC-211A-CE4C-63A44A9A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964000" cy="4856399"/>
          </a:xfrm>
        </p:spPr>
        <p:txBody>
          <a:bodyPr/>
          <a:lstStyle/>
          <a:p>
            <a:r>
              <a:rPr lang="cs-CZ" sz="2400" dirty="0"/>
              <a:t>Test </a:t>
            </a:r>
            <a:r>
              <a:rPr lang="cs-CZ" sz="2400" dirty="0" err="1"/>
              <a:t>beds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Demonstration</a:t>
            </a:r>
            <a:r>
              <a:rPr lang="cs-CZ" sz="2400" dirty="0"/>
              <a:t> and testing </a:t>
            </a:r>
            <a:r>
              <a:rPr lang="cs-CZ" sz="2400" dirty="0" err="1"/>
              <a:t>facilities</a:t>
            </a:r>
            <a:endParaRPr lang="cs-CZ" sz="2400" dirty="0"/>
          </a:p>
          <a:p>
            <a:r>
              <a:rPr lang="cs-CZ" sz="2400" dirty="0"/>
              <a:t>Pilot lines, např. financované </a:t>
            </a:r>
            <a:r>
              <a:rPr lang="cs-CZ" sz="2400" dirty="0" err="1"/>
              <a:t>ChipsJU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Living</a:t>
            </a:r>
            <a:r>
              <a:rPr lang="cs-CZ" sz="2400" dirty="0"/>
              <a:t> </a:t>
            </a:r>
            <a:r>
              <a:rPr lang="cs-CZ" sz="2400" dirty="0" err="1"/>
              <a:t>labs</a:t>
            </a:r>
            <a:r>
              <a:rPr lang="cs-CZ" sz="2400" dirty="0"/>
              <a:t> </a:t>
            </a:r>
          </a:p>
          <a:p>
            <a:r>
              <a:rPr lang="cs-CZ" sz="2400" dirty="0" err="1"/>
              <a:t>Cleanrooms</a:t>
            </a:r>
            <a:endParaRPr lang="cs-CZ" sz="2400" dirty="0"/>
          </a:p>
          <a:p>
            <a:r>
              <a:rPr lang="cs-CZ" sz="2400" dirty="0" err="1"/>
              <a:t>EDIHy</a:t>
            </a:r>
            <a:r>
              <a:rPr lang="cs-CZ" sz="2400" dirty="0"/>
              <a:t> – </a:t>
            </a:r>
            <a:r>
              <a:rPr lang="cs-CZ" sz="2400" dirty="0" err="1"/>
              <a:t>European</a:t>
            </a:r>
            <a:r>
              <a:rPr lang="cs-CZ" sz="2400" dirty="0"/>
              <a:t> Digital Innovation </a:t>
            </a:r>
            <a:r>
              <a:rPr lang="cs-CZ" sz="2400" dirty="0" err="1"/>
              <a:t>Hubs</a:t>
            </a:r>
            <a:r>
              <a:rPr lang="cs-CZ" sz="2400" dirty="0"/>
              <a:t> </a:t>
            </a:r>
          </a:p>
          <a:p>
            <a:r>
              <a:rPr lang="cs-CZ" sz="2400" dirty="0"/>
              <a:t>TEF - Testing and </a:t>
            </a:r>
            <a:r>
              <a:rPr lang="cs-CZ" sz="2400" dirty="0" err="1"/>
              <a:t>Experimentation</a:t>
            </a:r>
            <a:r>
              <a:rPr lang="cs-CZ" sz="2400" dirty="0"/>
              <a:t> Facilities</a:t>
            </a:r>
          </a:p>
          <a:p>
            <a:r>
              <a:rPr lang="cs-CZ" sz="2400" dirty="0" err="1"/>
              <a:t>Regulatory</a:t>
            </a:r>
            <a:r>
              <a:rPr lang="cs-CZ" sz="2400" dirty="0"/>
              <a:t> </a:t>
            </a:r>
            <a:r>
              <a:rPr lang="cs-CZ" sz="2400" dirty="0" err="1"/>
              <a:t>sandboxes</a:t>
            </a:r>
            <a:r>
              <a:rPr lang="cs-CZ" sz="2400" dirty="0"/>
              <a:t> </a:t>
            </a:r>
          </a:p>
          <a:p>
            <a:r>
              <a:rPr lang="cs-CZ" sz="2400" dirty="0"/>
              <a:t>… 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7813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64DA6-BE01-7B01-0525-97C58DC27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49CA66-29C9-C8B0-64D6-345B9FFFA8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FCC1BB8-DA10-F93A-F540-DA1B020CF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TI – 7 dimenzí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5220256-DBDC-8ACB-94E9-A7739521D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5" y="1992807"/>
            <a:ext cx="12113775" cy="3315462"/>
          </a:xfrm>
          <a:prstGeom prst="rect">
            <a:avLst/>
          </a:prstGeom>
        </p:spPr>
      </p:pic>
      <p:sp>
        <p:nvSpPr>
          <p:cNvPr id="9" name="Zástupný obsah 6">
            <a:extLst>
              <a:ext uri="{FF2B5EF4-FFF2-40B4-BE49-F238E27FC236}">
                <a16:creationId xmlns:a16="http://schemas.microsoft.com/office/drawing/2014/main" id="{532A3589-79F6-DA14-32DC-89E552DE6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71600"/>
            <a:ext cx="10964000" cy="2781759"/>
          </a:xfrm>
        </p:spPr>
        <p:txBody>
          <a:bodyPr/>
          <a:lstStyle/>
          <a:p>
            <a:r>
              <a:rPr lang="cs-CZ" sz="2400" dirty="0"/>
              <a:t>Výzkumné, technologické a průmyslové infrastruktury a jejich rozdíly</a:t>
            </a:r>
          </a:p>
          <a:p>
            <a:pPr marL="72000" indent="0">
              <a:buNone/>
            </a:pP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95464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">
      <a:dk1>
        <a:srgbClr val="000000"/>
      </a:dk1>
      <a:lt1>
        <a:srgbClr val="FFFFFF"/>
      </a:lt1>
      <a:dk2>
        <a:srgbClr val="0000DC"/>
      </a:dk2>
      <a:lt2>
        <a:srgbClr val="FED141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06DCE84D-7217-4FCF-A33D-9FF091C264A4}" vid="{4DEFB8CB-CDE2-44D1-88F3-C2E4354AE73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</Template>
  <TotalTime>2952</TotalTime>
  <Words>754</Words>
  <Application>Microsoft Office PowerPoint</Application>
  <PresentationFormat>Širokoúhlá obrazovka</PresentationFormat>
  <Paragraphs>116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Tahoma</vt:lpstr>
      <vt:lpstr>Wingdings</vt:lpstr>
      <vt:lpstr>Prezentace_MU_CZ</vt:lpstr>
      <vt:lpstr>Technologické infrastruktury (TI) v EU a ČR </vt:lpstr>
      <vt:lpstr>Agenda</vt:lpstr>
      <vt:lpstr>Krajina infrastruktur</vt:lpstr>
      <vt:lpstr>Krajina infrastruktur</vt:lpstr>
      <vt:lpstr>Krajina infrastruktur</vt:lpstr>
      <vt:lpstr>Definice</vt:lpstr>
      <vt:lpstr>Návrh definice (Recommendation 1)</vt:lpstr>
      <vt:lpstr>Co jsou a nejsou TI?</vt:lpstr>
      <vt:lpstr>Charakteristiky TI – 7 dimenzí</vt:lpstr>
      <vt:lpstr>Charakteristiky TI</vt:lpstr>
      <vt:lpstr>Charakteristiky TI</vt:lpstr>
      <vt:lpstr>Charakteristiky TI</vt:lpstr>
      <vt:lpstr>EU a CZ kontext</vt:lpstr>
      <vt:lpstr>Evropský kontext</vt:lpstr>
      <vt:lpstr>Expertní skupina EK pro TI</vt:lpstr>
      <vt:lpstr>Evropský kontext</vt:lpstr>
      <vt:lpstr>Veřejná konzultace EK</vt:lpstr>
      <vt:lpstr>Český kontext</vt:lpstr>
      <vt:lpstr>Český kontext</vt:lpstr>
      <vt:lpstr>Co dál na evropské úrovni</vt:lpstr>
      <vt:lpstr>Co dál na evropské úrovni</vt:lpstr>
      <vt:lpstr>Co dál na evropské úrovni</vt:lpstr>
      <vt:lpstr>Prezentace aplikace PowerPoint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 Martin RNDr. Ph.D.</dc:creator>
  <cp:lastModifiedBy>Ondřej Hradil</cp:lastModifiedBy>
  <cp:revision>98</cp:revision>
  <cp:lastPrinted>2021-06-03T07:37:39Z</cp:lastPrinted>
  <dcterms:created xsi:type="dcterms:W3CDTF">2020-01-23T15:19:33Z</dcterms:created>
  <dcterms:modified xsi:type="dcterms:W3CDTF">2025-12-11T08:36:06Z</dcterms:modified>
</cp:coreProperties>
</file>