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58" r:id="rId6"/>
    <p:sldMasterId id="2147483660" r:id="rId7"/>
  </p:sldMasterIdLst>
  <p:notesMasterIdLst>
    <p:notesMasterId r:id="rId15"/>
  </p:notesMasterIdLst>
  <p:handoutMasterIdLst>
    <p:handoutMasterId r:id="rId16"/>
  </p:handoutMasterIdLst>
  <p:sldIdLst>
    <p:sldId id="258" r:id="rId8"/>
    <p:sldId id="1422" r:id="rId9"/>
    <p:sldId id="490" r:id="rId10"/>
    <p:sldId id="1429" r:id="rId11"/>
    <p:sldId id="1426" r:id="rId12"/>
    <p:sldId id="1428" r:id="rId13"/>
    <p:sldId id="262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C1B644-E91E-DB53-528E-58CC4BBDCDD9}" name="Jaroslava Wiedermannová" initials="JW" userId="S::wiedermannova@s-ic.cz::15a48d12-5d35-40e3-9b8d-70905aa9ddbe" providerId="AD"/>
  <p188:author id="{F4DCCB9F-8038-45C6-534E-721E1DD5C3BE}" name="Pavel Jovanovič" initials="PJ" userId="S::jovanovic@s-ic.cz::5f3e9670-12fb-4386-9453-65a689ea5a5b" providerId="AD"/>
  <p188:author id="{CB1FE4C5-CE20-1F7E-4DE5-07ECAFD32940}" name="Barbara Svojanovská" initials="BS" userId="S::svojanovska@s-ic.cz::402474cb-6aca-4d19-af85-976fd4a0e6cc" providerId="AD"/>
  <p188:author id="{BD10E4DA-224D-7043-7C22-C9725DA92CC4}" name="Petr Voplakal" initials="PV" userId="S::voplakal@s-ic.cz::61cc2567-c27d-4e0b-ae86-7aac07cd7994" providerId="AD"/>
  <p188:author id="{1D602CF9-2FB2-0031-167B-E763E8FC6EAA}" name="Lenka Podjuklová" initials="LP" userId="S::podjuklova@s-ic.cz::d918a6de-c077-466c-919c-fe21405c2a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7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FE9E010-61C2-4416-B6C5-A78123B9A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928D20-91F9-40D4-9271-B172976B11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10A1-76FD-4CCB-B5AB-56981A9D0132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0145E4-2E1A-4145-BF46-8A4D936EA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77C57B-3BE7-408E-95BB-30DD740C10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E2BF6-03E8-4FA6-BA49-6405FAD80D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03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ECBD1-E32A-4180-83C6-34C267B3031D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3E399-61CF-475E-AE00-5EFCEB5A34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2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849A6091-7E93-40EC-B138-FDE4CD59BED9}"/>
              </a:ext>
            </a:extLst>
          </p:cNvPr>
          <p:cNvSpPr/>
          <p:nvPr userDrawn="1"/>
        </p:nvSpPr>
        <p:spPr>
          <a:xfrm>
            <a:off x="0" y="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6DED628C-600E-4C31-A0BF-CC8663976258}"/>
              </a:ext>
            </a:extLst>
          </p:cNvPr>
          <p:cNvSpPr/>
          <p:nvPr userDrawn="1"/>
        </p:nvSpPr>
        <p:spPr>
          <a:xfrm>
            <a:off x="8418572" y="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1701CA47-035C-417C-9EF6-EF1401CED4BE}"/>
              </a:ext>
            </a:extLst>
          </p:cNvPr>
          <p:cNvSpPr/>
          <p:nvPr userDrawn="1"/>
        </p:nvSpPr>
        <p:spPr>
          <a:xfrm flipH="1">
            <a:off x="0" y="366832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52D364A-2056-458B-B137-BE59D41C869D}"/>
              </a:ext>
            </a:extLst>
          </p:cNvPr>
          <p:cNvSpPr/>
          <p:nvPr userDrawn="1"/>
        </p:nvSpPr>
        <p:spPr>
          <a:xfrm flipH="1">
            <a:off x="3773437" y="366832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07DA8F4-A636-4B17-9732-731C3EEEC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14" name="Nadpis 13">
            <a:extLst>
              <a:ext uri="{FF2B5EF4-FFF2-40B4-BE49-F238E27FC236}">
                <a16:creationId xmlns:a16="http://schemas.microsoft.com/office/drawing/2014/main" id="{9C41B134-BB45-476B-8040-F6D5EE6BA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9" y="4400549"/>
            <a:ext cx="6840536" cy="17179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prezentace, 3 řádky, velikost 40</a:t>
            </a:r>
          </a:p>
        </p:txBody>
      </p:sp>
    </p:spTree>
    <p:extLst>
      <p:ext uri="{BB962C8B-B14F-4D97-AF65-F5344CB8AC3E}">
        <p14:creationId xmlns:p14="http://schemas.microsoft.com/office/powerpoint/2010/main" val="2649491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459" userDrawn="1">
          <p15:clr>
            <a:srgbClr val="A4A3A4"/>
          </p15:clr>
        </p15:guide>
        <p15:guide id="3" orient="horz" pos="3861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  <p15:guide id="7" pos="2933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ůležité údaj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107393"/>
            <a:ext cx="5040313" cy="1620000"/>
          </a:xfrm>
        </p:spPr>
        <p:txBody>
          <a:bodyPr tIns="0" bIns="0" anchor="ctr">
            <a:noAutofit/>
          </a:bodyPr>
          <a:lstStyle>
            <a:lvl1pPr>
              <a:defRPr/>
            </a:lvl1pPr>
          </a:lstStyle>
          <a:p>
            <a:r>
              <a:rPr lang="cs-CZ"/>
              <a:t>Nadpis slidu,</a:t>
            </a:r>
            <a:br>
              <a:rPr lang="cs-CZ"/>
            </a:br>
            <a:r>
              <a:rPr lang="cs-CZ"/>
              <a:t>3 řádky,</a:t>
            </a:r>
            <a:br>
              <a:rPr lang="cs-CZ"/>
            </a:br>
            <a:r>
              <a:rPr lang="cs-CZ"/>
              <a:t>velikost 36</a:t>
            </a: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53FA30D9-5F3D-42A1-ABC7-F792BC8F6C88}"/>
              </a:ext>
            </a:extLst>
          </p:cNvPr>
          <p:cNvSpPr/>
          <p:nvPr userDrawn="1"/>
        </p:nvSpPr>
        <p:spPr>
          <a:xfrm>
            <a:off x="6095999" y="747393"/>
            <a:ext cx="1973455" cy="1620000"/>
          </a:xfrm>
          <a:custGeom>
            <a:avLst/>
            <a:gdLst>
              <a:gd name="connsiteX0" fmla="*/ 0 w 2774696"/>
              <a:gd name="connsiteY0" fmla="*/ 0 h 2340000"/>
              <a:gd name="connsiteX1" fmla="*/ 2459504 w 2774696"/>
              <a:gd name="connsiteY1" fmla="*/ 0 h 2340000"/>
              <a:gd name="connsiteX2" fmla="*/ 2459504 w 2774696"/>
              <a:gd name="connsiteY2" fmla="*/ 345257 h 2340000"/>
              <a:gd name="connsiteX3" fmla="*/ 2774696 w 2774696"/>
              <a:gd name="connsiteY3" fmla="*/ 345257 h 2340000"/>
              <a:gd name="connsiteX4" fmla="*/ 2774696 w 2774696"/>
              <a:gd name="connsiteY4" fmla="*/ 1994734 h 2340000"/>
              <a:gd name="connsiteX5" fmla="*/ 2459504 w 2774696"/>
              <a:gd name="connsiteY5" fmla="*/ 1994734 h 2340000"/>
              <a:gd name="connsiteX6" fmla="*/ 2459504 w 2774696"/>
              <a:gd name="connsiteY6" fmla="*/ 2340000 h 2340000"/>
              <a:gd name="connsiteX7" fmla="*/ 0 w 2774696"/>
              <a:gd name="connsiteY7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4696" h="2340000">
                <a:moveTo>
                  <a:pt x="0" y="0"/>
                </a:moveTo>
                <a:lnTo>
                  <a:pt x="2459504" y="0"/>
                </a:lnTo>
                <a:lnTo>
                  <a:pt x="2459504" y="345257"/>
                </a:lnTo>
                <a:lnTo>
                  <a:pt x="2774696" y="345257"/>
                </a:lnTo>
                <a:lnTo>
                  <a:pt x="2774696" y="1994734"/>
                </a:lnTo>
                <a:lnTo>
                  <a:pt x="2459504" y="1994734"/>
                </a:lnTo>
                <a:lnTo>
                  <a:pt x="2459504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B38AA15E-7BF6-494F-939D-207AD512772B}"/>
              </a:ext>
            </a:extLst>
          </p:cNvPr>
          <p:cNvSpPr/>
          <p:nvPr userDrawn="1"/>
        </p:nvSpPr>
        <p:spPr>
          <a:xfrm flipH="1">
            <a:off x="6095998" y="2537889"/>
            <a:ext cx="1973455" cy="1620000"/>
          </a:xfrm>
          <a:custGeom>
            <a:avLst/>
            <a:gdLst>
              <a:gd name="connsiteX0" fmla="*/ 2774696 w 2774696"/>
              <a:gd name="connsiteY0" fmla="*/ 0 h 2340000"/>
              <a:gd name="connsiteX1" fmla="*/ 2340000 w 2774696"/>
              <a:gd name="connsiteY1" fmla="*/ 0 h 2340000"/>
              <a:gd name="connsiteX2" fmla="*/ 1921256 w 2774696"/>
              <a:gd name="connsiteY2" fmla="*/ 0 h 2340000"/>
              <a:gd name="connsiteX3" fmla="*/ 0 w 2774696"/>
              <a:gd name="connsiteY3" fmla="*/ 0 h 2340000"/>
              <a:gd name="connsiteX4" fmla="*/ 0 w 2774696"/>
              <a:gd name="connsiteY4" fmla="*/ 345257 h 2340000"/>
              <a:gd name="connsiteX5" fmla="*/ 314417 w 2774696"/>
              <a:gd name="connsiteY5" fmla="*/ 345257 h 2340000"/>
              <a:gd name="connsiteX6" fmla="*/ 314417 w 2774696"/>
              <a:gd name="connsiteY6" fmla="*/ 1994734 h 2340000"/>
              <a:gd name="connsiteX7" fmla="*/ 0 w 2774696"/>
              <a:gd name="connsiteY7" fmla="*/ 1994734 h 2340000"/>
              <a:gd name="connsiteX8" fmla="*/ 0 w 2774696"/>
              <a:gd name="connsiteY8" fmla="*/ 2340000 h 2340000"/>
              <a:gd name="connsiteX9" fmla="*/ 1921256 w 2774696"/>
              <a:gd name="connsiteY9" fmla="*/ 2340000 h 2340000"/>
              <a:gd name="connsiteX10" fmla="*/ 2340000 w 2774696"/>
              <a:gd name="connsiteY10" fmla="*/ 2340000 h 2340000"/>
              <a:gd name="connsiteX11" fmla="*/ 2774696 w 2774696"/>
              <a:gd name="connsiteY11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4696" h="2340000">
                <a:moveTo>
                  <a:pt x="2774696" y="0"/>
                </a:moveTo>
                <a:lnTo>
                  <a:pt x="2340000" y="0"/>
                </a:lnTo>
                <a:lnTo>
                  <a:pt x="1921256" y="0"/>
                </a:lnTo>
                <a:lnTo>
                  <a:pt x="0" y="0"/>
                </a:lnTo>
                <a:lnTo>
                  <a:pt x="0" y="345257"/>
                </a:lnTo>
                <a:lnTo>
                  <a:pt x="314417" y="345257"/>
                </a:lnTo>
                <a:lnTo>
                  <a:pt x="314417" y="1994734"/>
                </a:lnTo>
                <a:lnTo>
                  <a:pt x="0" y="1994734"/>
                </a:lnTo>
                <a:lnTo>
                  <a:pt x="0" y="2340000"/>
                </a:lnTo>
                <a:lnTo>
                  <a:pt x="1921256" y="2340000"/>
                </a:lnTo>
                <a:lnTo>
                  <a:pt x="2340000" y="2340000"/>
                </a:lnTo>
                <a:lnTo>
                  <a:pt x="2774696" y="2340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9006CC89-74DD-48A9-80E3-E4B05F933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3429000"/>
            <a:ext cx="5040313" cy="2505710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/>
              <a:t>Vložte text, velikost 20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5E7E1E9D-C1D1-4809-85FF-DE5E2FFB1919}"/>
              </a:ext>
            </a:extLst>
          </p:cNvPr>
          <p:cNvSpPr/>
          <p:nvPr userDrawn="1"/>
        </p:nvSpPr>
        <p:spPr>
          <a:xfrm>
            <a:off x="6095999" y="4332568"/>
            <a:ext cx="1973455" cy="1620000"/>
          </a:xfrm>
          <a:custGeom>
            <a:avLst/>
            <a:gdLst>
              <a:gd name="connsiteX0" fmla="*/ 0 w 2774696"/>
              <a:gd name="connsiteY0" fmla="*/ 0 h 2340000"/>
              <a:gd name="connsiteX1" fmla="*/ 2459504 w 2774696"/>
              <a:gd name="connsiteY1" fmla="*/ 0 h 2340000"/>
              <a:gd name="connsiteX2" fmla="*/ 2459504 w 2774696"/>
              <a:gd name="connsiteY2" fmla="*/ 345257 h 2340000"/>
              <a:gd name="connsiteX3" fmla="*/ 2774696 w 2774696"/>
              <a:gd name="connsiteY3" fmla="*/ 345257 h 2340000"/>
              <a:gd name="connsiteX4" fmla="*/ 2774696 w 2774696"/>
              <a:gd name="connsiteY4" fmla="*/ 1994734 h 2340000"/>
              <a:gd name="connsiteX5" fmla="*/ 2459504 w 2774696"/>
              <a:gd name="connsiteY5" fmla="*/ 1994734 h 2340000"/>
              <a:gd name="connsiteX6" fmla="*/ 2459504 w 2774696"/>
              <a:gd name="connsiteY6" fmla="*/ 2340000 h 2340000"/>
              <a:gd name="connsiteX7" fmla="*/ 0 w 2774696"/>
              <a:gd name="connsiteY7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4696" h="2340000">
                <a:moveTo>
                  <a:pt x="0" y="0"/>
                </a:moveTo>
                <a:lnTo>
                  <a:pt x="2459504" y="0"/>
                </a:lnTo>
                <a:lnTo>
                  <a:pt x="2459504" y="345257"/>
                </a:lnTo>
                <a:lnTo>
                  <a:pt x="2774696" y="345257"/>
                </a:lnTo>
                <a:lnTo>
                  <a:pt x="2774696" y="1994734"/>
                </a:lnTo>
                <a:lnTo>
                  <a:pt x="2459504" y="1994734"/>
                </a:lnTo>
                <a:lnTo>
                  <a:pt x="2459504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860C2F9E-59BE-455B-9EEF-08F7431F797E}"/>
              </a:ext>
            </a:extLst>
          </p:cNvPr>
          <p:cNvSpPr/>
          <p:nvPr userDrawn="1"/>
        </p:nvSpPr>
        <p:spPr>
          <a:xfrm>
            <a:off x="8069453" y="747393"/>
            <a:ext cx="3427221" cy="1620498"/>
          </a:xfrm>
          <a:custGeom>
            <a:avLst/>
            <a:gdLst>
              <a:gd name="connsiteX0" fmla="*/ 1853774 w 3427221"/>
              <a:gd name="connsiteY0" fmla="*/ 0 h 1620498"/>
              <a:gd name="connsiteX1" fmla="*/ 3427221 w 3427221"/>
              <a:gd name="connsiteY1" fmla="*/ 0 h 1620498"/>
              <a:gd name="connsiteX2" fmla="*/ 3427221 w 3427221"/>
              <a:gd name="connsiteY2" fmla="*/ 1620498 h 1620498"/>
              <a:gd name="connsiteX3" fmla="*/ 1853774 w 3427221"/>
              <a:gd name="connsiteY3" fmla="*/ 1620498 h 1620498"/>
              <a:gd name="connsiteX4" fmla="*/ 1853774 w 3427221"/>
              <a:gd name="connsiteY4" fmla="*/ 1620249 h 1620498"/>
              <a:gd name="connsiteX5" fmla="*/ 1664285 w 3427221"/>
              <a:gd name="connsiteY5" fmla="*/ 1620249 h 1620498"/>
              <a:gd name="connsiteX6" fmla="*/ 1366460 w 3427221"/>
              <a:gd name="connsiteY6" fmla="*/ 1620249 h 1620498"/>
              <a:gd name="connsiteX7" fmla="*/ 0 w 3427221"/>
              <a:gd name="connsiteY7" fmla="*/ 1620249 h 1620498"/>
              <a:gd name="connsiteX8" fmla="*/ 0 w 3427221"/>
              <a:gd name="connsiteY8" fmla="*/ 1381225 h 1620498"/>
              <a:gd name="connsiteX9" fmla="*/ 223623 w 3427221"/>
              <a:gd name="connsiteY9" fmla="*/ 1381225 h 1620498"/>
              <a:gd name="connsiteX10" fmla="*/ 223623 w 3427221"/>
              <a:gd name="connsiteY10" fmla="*/ 239279 h 1620498"/>
              <a:gd name="connsiteX11" fmla="*/ 0 w 3427221"/>
              <a:gd name="connsiteY11" fmla="*/ 239279 h 1620498"/>
              <a:gd name="connsiteX12" fmla="*/ 0 w 3427221"/>
              <a:gd name="connsiteY12" fmla="*/ 249 h 1620498"/>
              <a:gd name="connsiteX13" fmla="*/ 1366460 w 3427221"/>
              <a:gd name="connsiteY13" fmla="*/ 249 h 1620498"/>
              <a:gd name="connsiteX14" fmla="*/ 1664285 w 3427221"/>
              <a:gd name="connsiteY14" fmla="*/ 249 h 1620498"/>
              <a:gd name="connsiteX15" fmla="*/ 1853774 w 3427221"/>
              <a:gd name="connsiteY15" fmla="*/ 249 h 162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27221" h="1620498">
                <a:moveTo>
                  <a:pt x="1853774" y="0"/>
                </a:moveTo>
                <a:lnTo>
                  <a:pt x="3427221" y="0"/>
                </a:lnTo>
                <a:lnTo>
                  <a:pt x="3427221" y="1620498"/>
                </a:lnTo>
                <a:lnTo>
                  <a:pt x="1853774" y="1620498"/>
                </a:lnTo>
                <a:lnTo>
                  <a:pt x="1853774" y="1620249"/>
                </a:lnTo>
                <a:lnTo>
                  <a:pt x="1664285" y="1620249"/>
                </a:lnTo>
                <a:lnTo>
                  <a:pt x="1366460" y="1620249"/>
                </a:lnTo>
                <a:lnTo>
                  <a:pt x="0" y="1620249"/>
                </a:lnTo>
                <a:lnTo>
                  <a:pt x="0" y="1381225"/>
                </a:lnTo>
                <a:lnTo>
                  <a:pt x="223623" y="1381225"/>
                </a:lnTo>
                <a:lnTo>
                  <a:pt x="223623" y="239279"/>
                </a:lnTo>
                <a:lnTo>
                  <a:pt x="0" y="239279"/>
                </a:lnTo>
                <a:lnTo>
                  <a:pt x="0" y="249"/>
                </a:lnTo>
                <a:lnTo>
                  <a:pt x="1366460" y="249"/>
                </a:lnTo>
                <a:lnTo>
                  <a:pt x="1664285" y="249"/>
                </a:lnTo>
                <a:lnTo>
                  <a:pt x="1853774" y="2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7B68EC99-BC1F-4133-8595-E5D65C1DBE66}"/>
              </a:ext>
            </a:extLst>
          </p:cNvPr>
          <p:cNvSpPr/>
          <p:nvPr userDrawn="1"/>
        </p:nvSpPr>
        <p:spPr>
          <a:xfrm>
            <a:off x="8069452" y="4332568"/>
            <a:ext cx="3427221" cy="1620000"/>
          </a:xfrm>
          <a:custGeom>
            <a:avLst/>
            <a:gdLst>
              <a:gd name="connsiteX0" fmla="*/ 0 w 3427221"/>
              <a:gd name="connsiteY0" fmla="*/ 0 h 1620000"/>
              <a:gd name="connsiteX1" fmla="*/ 1366460 w 3427221"/>
              <a:gd name="connsiteY1" fmla="*/ 0 h 1620000"/>
              <a:gd name="connsiteX2" fmla="*/ 1664285 w 3427221"/>
              <a:gd name="connsiteY2" fmla="*/ 0 h 1620000"/>
              <a:gd name="connsiteX3" fmla="*/ 1853774 w 3427221"/>
              <a:gd name="connsiteY3" fmla="*/ 0 h 1620000"/>
              <a:gd name="connsiteX4" fmla="*/ 1973455 w 3427221"/>
              <a:gd name="connsiteY4" fmla="*/ 0 h 1620000"/>
              <a:gd name="connsiteX5" fmla="*/ 3427221 w 3427221"/>
              <a:gd name="connsiteY5" fmla="*/ 0 h 1620000"/>
              <a:gd name="connsiteX6" fmla="*/ 3427221 w 3427221"/>
              <a:gd name="connsiteY6" fmla="*/ 1620000 h 1620000"/>
              <a:gd name="connsiteX7" fmla="*/ 1973455 w 3427221"/>
              <a:gd name="connsiteY7" fmla="*/ 1620000 h 1620000"/>
              <a:gd name="connsiteX8" fmla="*/ 1853774 w 3427221"/>
              <a:gd name="connsiteY8" fmla="*/ 1620000 h 1620000"/>
              <a:gd name="connsiteX9" fmla="*/ 1664285 w 3427221"/>
              <a:gd name="connsiteY9" fmla="*/ 1620000 h 1620000"/>
              <a:gd name="connsiteX10" fmla="*/ 1366460 w 3427221"/>
              <a:gd name="connsiteY10" fmla="*/ 1620000 h 1620000"/>
              <a:gd name="connsiteX11" fmla="*/ 0 w 3427221"/>
              <a:gd name="connsiteY11" fmla="*/ 1620000 h 1620000"/>
              <a:gd name="connsiteX12" fmla="*/ 0 w 3427221"/>
              <a:gd name="connsiteY12" fmla="*/ 1380976 h 1620000"/>
              <a:gd name="connsiteX13" fmla="*/ 223623 w 3427221"/>
              <a:gd name="connsiteY13" fmla="*/ 1380976 h 1620000"/>
              <a:gd name="connsiteX14" fmla="*/ 223623 w 3427221"/>
              <a:gd name="connsiteY14" fmla="*/ 239030 h 1620000"/>
              <a:gd name="connsiteX15" fmla="*/ 0 w 3427221"/>
              <a:gd name="connsiteY15" fmla="*/ 23903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27221" h="1620000">
                <a:moveTo>
                  <a:pt x="0" y="0"/>
                </a:moveTo>
                <a:lnTo>
                  <a:pt x="1366460" y="0"/>
                </a:lnTo>
                <a:lnTo>
                  <a:pt x="1664285" y="0"/>
                </a:lnTo>
                <a:lnTo>
                  <a:pt x="1853774" y="0"/>
                </a:lnTo>
                <a:lnTo>
                  <a:pt x="1973455" y="0"/>
                </a:lnTo>
                <a:lnTo>
                  <a:pt x="3427221" y="0"/>
                </a:lnTo>
                <a:lnTo>
                  <a:pt x="3427221" y="1620000"/>
                </a:lnTo>
                <a:lnTo>
                  <a:pt x="1973455" y="1620000"/>
                </a:lnTo>
                <a:lnTo>
                  <a:pt x="1853774" y="1620000"/>
                </a:lnTo>
                <a:lnTo>
                  <a:pt x="1664285" y="1620000"/>
                </a:lnTo>
                <a:lnTo>
                  <a:pt x="1366460" y="1620000"/>
                </a:lnTo>
                <a:lnTo>
                  <a:pt x="0" y="1620000"/>
                </a:lnTo>
                <a:lnTo>
                  <a:pt x="0" y="1380976"/>
                </a:lnTo>
                <a:lnTo>
                  <a:pt x="223623" y="1380976"/>
                </a:lnTo>
                <a:lnTo>
                  <a:pt x="223623" y="239030"/>
                </a:lnTo>
                <a:lnTo>
                  <a:pt x="0" y="2390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AA287125-520B-481D-AC6D-DABF214E133D}"/>
              </a:ext>
            </a:extLst>
          </p:cNvPr>
          <p:cNvSpPr/>
          <p:nvPr userDrawn="1"/>
        </p:nvSpPr>
        <p:spPr>
          <a:xfrm>
            <a:off x="8069451" y="2537640"/>
            <a:ext cx="3427220" cy="1620000"/>
          </a:xfrm>
          <a:custGeom>
            <a:avLst/>
            <a:gdLst>
              <a:gd name="connsiteX0" fmla="*/ 224175 w 3427220"/>
              <a:gd name="connsiteY0" fmla="*/ 0 h 1620000"/>
              <a:gd name="connsiteX1" fmla="*/ 1853773 w 3427220"/>
              <a:gd name="connsiteY1" fmla="*/ 0 h 1620000"/>
              <a:gd name="connsiteX2" fmla="*/ 1973455 w 3427220"/>
              <a:gd name="connsiteY2" fmla="*/ 0 h 1620000"/>
              <a:gd name="connsiteX3" fmla="*/ 3427220 w 3427220"/>
              <a:gd name="connsiteY3" fmla="*/ 0 h 1620000"/>
              <a:gd name="connsiteX4" fmla="*/ 3427220 w 3427220"/>
              <a:gd name="connsiteY4" fmla="*/ 1620000 h 1620000"/>
              <a:gd name="connsiteX5" fmla="*/ 1973455 w 3427220"/>
              <a:gd name="connsiteY5" fmla="*/ 1620000 h 1620000"/>
              <a:gd name="connsiteX6" fmla="*/ 1853773 w 3427220"/>
              <a:gd name="connsiteY6" fmla="*/ 1620000 h 1620000"/>
              <a:gd name="connsiteX7" fmla="*/ 224175 w 3427220"/>
              <a:gd name="connsiteY7" fmla="*/ 1620000 h 1620000"/>
              <a:gd name="connsiteX8" fmla="*/ 224175 w 3427220"/>
              <a:gd name="connsiteY8" fmla="*/ 1380970 h 1620000"/>
              <a:gd name="connsiteX9" fmla="*/ 0 w 3427220"/>
              <a:gd name="connsiteY9" fmla="*/ 1380970 h 1620000"/>
              <a:gd name="connsiteX10" fmla="*/ 0 w 3427220"/>
              <a:gd name="connsiteY10" fmla="*/ 239024 h 1620000"/>
              <a:gd name="connsiteX11" fmla="*/ 224175 w 3427220"/>
              <a:gd name="connsiteY11" fmla="*/ 239024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7220" h="1620000">
                <a:moveTo>
                  <a:pt x="224175" y="0"/>
                </a:moveTo>
                <a:lnTo>
                  <a:pt x="1853773" y="0"/>
                </a:lnTo>
                <a:lnTo>
                  <a:pt x="1973455" y="0"/>
                </a:lnTo>
                <a:lnTo>
                  <a:pt x="3427220" y="0"/>
                </a:lnTo>
                <a:lnTo>
                  <a:pt x="3427220" y="1620000"/>
                </a:lnTo>
                <a:lnTo>
                  <a:pt x="1973455" y="1620000"/>
                </a:lnTo>
                <a:lnTo>
                  <a:pt x="1853773" y="1620000"/>
                </a:lnTo>
                <a:lnTo>
                  <a:pt x="224175" y="1620000"/>
                </a:lnTo>
                <a:lnTo>
                  <a:pt x="224175" y="1380970"/>
                </a:lnTo>
                <a:lnTo>
                  <a:pt x="0" y="1380970"/>
                </a:lnTo>
                <a:lnTo>
                  <a:pt x="0" y="239024"/>
                </a:lnTo>
                <a:lnTo>
                  <a:pt x="224175" y="2390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7" name="Zástupný text 8">
            <a:extLst>
              <a:ext uri="{FF2B5EF4-FFF2-40B4-BE49-F238E27FC236}">
                <a16:creationId xmlns:a16="http://schemas.microsoft.com/office/drawing/2014/main" id="{808F49F8-E926-4F2A-A871-BA391D3C6B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2296" y="1011596"/>
            <a:ext cx="1444541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Důležitý údaj</a:t>
            </a:r>
          </a:p>
        </p:txBody>
      </p:sp>
      <p:sp>
        <p:nvSpPr>
          <p:cNvPr id="28" name="Zástupný text 8">
            <a:extLst>
              <a:ext uri="{FF2B5EF4-FFF2-40B4-BE49-F238E27FC236}">
                <a16:creationId xmlns:a16="http://schemas.microsoft.com/office/drawing/2014/main" id="{6CA2A671-CD03-4E92-BD8C-EC5DF76B8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9" y="4602568"/>
            <a:ext cx="1444946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Důležitý údaj</a:t>
            </a:r>
          </a:p>
        </p:txBody>
      </p:sp>
      <p:sp>
        <p:nvSpPr>
          <p:cNvPr id="36" name="Zástupný text 8">
            <a:extLst>
              <a:ext uri="{FF2B5EF4-FFF2-40B4-BE49-F238E27FC236}">
                <a16:creationId xmlns:a16="http://schemas.microsoft.com/office/drawing/2014/main" id="{2E35FDE6-283C-4832-B72D-11AA2CD0F8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388" y="2811472"/>
            <a:ext cx="1444541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Důležitý údaj</a:t>
            </a:r>
          </a:p>
        </p:txBody>
      </p:sp>
      <p:sp>
        <p:nvSpPr>
          <p:cNvPr id="37" name="Zástupný text 8">
            <a:extLst>
              <a:ext uri="{FF2B5EF4-FFF2-40B4-BE49-F238E27FC236}">
                <a16:creationId xmlns:a16="http://schemas.microsoft.com/office/drawing/2014/main" id="{F29E7705-627C-4306-BF91-85F15DA63C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9001" y="1011596"/>
            <a:ext cx="2808287" cy="1080000"/>
          </a:xfr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Vložte text, vel. 20</a:t>
            </a:r>
          </a:p>
        </p:txBody>
      </p:sp>
      <p:sp>
        <p:nvSpPr>
          <p:cNvPr id="38" name="Zástupný text 8">
            <a:extLst>
              <a:ext uri="{FF2B5EF4-FFF2-40B4-BE49-F238E27FC236}">
                <a16:creationId xmlns:a16="http://schemas.microsoft.com/office/drawing/2014/main" id="{534294A3-DAEA-47D3-A674-B7DA1C0B0D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09001" y="2811472"/>
            <a:ext cx="2808287" cy="1080000"/>
          </a:xfr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Vložte text, vel. 20</a:t>
            </a:r>
          </a:p>
        </p:txBody>
      </p:sp>
      <p:sp>
        <p:nvSpPr>
          <p:cNvPr id="39" name="Zástupný text 8">
            <a:extLst>
              <a:ext uri="{FF2B5EF4-FFF2-40B4-BE49-F238E27FC236}">
                <a16:creationId xmlns:a16="http://schemas.microsoft.com/office/drawing/2014/main" id="{CE9FC368-2503-4C75-82E8-FE33CAD8BB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09000" y="4602568"/>
            <a:ext cx="2808287" cy="1080000"/>
          </a:xfr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Vložte text, vel. 20</a:t>
            </a:r>
          </a:p>
        </p:txBody>
      </p:sp>
    </p:spTree>
    <p:extLst>
      <p:ext uri="{BB962C8B-B14F-4D97-AF65-F5344CB8AC3E}">
        <p14:creationId xmlns:p14="http://schemas.microsoft.com/office/powerpoint/2010/main" val="51751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3953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07">
          <p15:clr>
            <a:srgbClr val="A4A3A4"/>
          </p15:clr>
        </p15:guide>
        <p15:guide id="11" pos="5360" userDrawn="1">
          <p15:clr>
            <a:srgbClr val="A4A3A4"/>
          </p15:clr>
        </p15:guide>
        <p15:guide id="12" pos="4861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pos="7129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/>
              <a:t>Vložte text, velikost 20</a:t>
            </a:r>
          </a:p>
        </p:txBody>
      </p:sp>
      <p:sp>
        <p:nvSpPr>
          <p:cNvPr id="17" name="Zástupný symbol obrázku 16">
            <a:extLst>
              <a:ext uri="{FF2B5EF4-FFF2-40B4-BE49-F238E27FC236}">
                <a16:creationId xmlns:a16="http://schemas.microsoft.com/office/drawing/2014/main" id="{E0A5426F-A6C5-4D08-8E7F-5B323EC122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989138"/>
            <a:ext cx="5400675" cy="3960812"/>
          </a:xfrm>
          <a:custGeom>
            <a:avLst/>
            <a:gdLst>
              <a:gd name="connsiteX0" fmla="*/ 468313 w 5400675"/>
              <a:gd name="connsiteY0" fmla="*/ 0 h 3960812"/>
              <a:gd name="connsiteX1" fmla="*/ 5400675 w 5400675"/>
              <a:gd name="connsiteY1" fmla="*/ 0 h 3960812"/>
              <a:gd name="connsiteX2" fmla="*/ 5400675 w 5400675"/>
              <a:gd name="connsiteY2" fmla="*/ 3960812 h 3960812"/>
              <a:gd name="connsiteX3" fmla="*/ 468313 w 5400675"/>
              <a:gd name="connsiteY3" fmla="*/ 3960812 h 3960812"/>
              <a:gd name="connsiteX4" fmla="*/ 468313 w 5400675"/>
              <a:gd name="connsiteY4" fmla="*/ 3374390 h 3960812"/>
              <a:gd name="connsiteX5" fmla="*/ 0 w 5400675"/>
              <a:gd name="connsiteY5" fmla="*/ 3374390 h 3960812"/>
              <a:gd name="connsiteX6" fmla="*/ 0 w 5400675"/>
              <a:gd name="connsiteY6" fmla="*/ 586422 h 3960812"/>
              <a:gd name="connsiteX7" fmla="*/ 468313 w 5400675"/>
              <a:gd name="connsiteY7" fmla="*/ 58642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675" h="3960812">
                <a:moveTo>
                  <a:pt x="468313" y="0"/>
                </a:moveTo>
                <a:lnTo>
                  <a:pt x="5400675" y="0"/>
                </a:lnTo>
                <a:lnTo>
                  <a:pt x="5400675" y="3960812"/>
                </a:lnTo>
                <a:lnTo>
                  <a:pt x="468313" y="3960812"/>
                </a:lnTo>
                <a:lnTo>
                  <a:pt x="468313" y="3374390"/>
                </a:lnTo>
                <a:lnTo>
                  <a:pt x="0" y="3374390"/>
                </a:lnTo>
                <a:lnTo>
                  <a:pt x="0" y="586422"/>
                </a:lnTo>
                <a:lnTo>
                  <a:pt x="468313" y="586422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cs-CZ"/>
              <a:t>Kliknutím vložíte obrázek</a:t>
            </a:r>
          </a:p>
        </p:txBody>
      </p:sp>
    </p:spTree>
    <p:extLst>
      <p:ext uri="{BB962C8B-B14F-4D97-AF65-F5344CB8AC3E}">
        <p14:creationId xmlns:p14="http://schemas.microsoft.com/office/powerpoint/2010/main" val="1880399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135" userDrawn="1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904A8ACE-878E-4292-AB5A-06DAE33231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915" y="1989138"/>
            <a:ext cx="5403085" cy="3960812"/>
          </a:xfrm>
          <a:custGeom>
            <a:avLst/>
            <a:gdLst>
              <a:gd name="connsiteX0" fmla="*/ 0 w 5403085"/>
              <a:gd name="connsiteY0" fmla="*/ 0 h 3960812"/>
              <a:gd name="connsiteX1" fmla="*/ 4934773 w 5403085"/>
              <a:gd name="connsiteY1" fmla="*/ 0 h 3960812"/>
              <a:gd name="connsiteX2" fmla="*/ 4934773 w 5403085"/>
              <a:gd name="connsiteY2" fmla="*/ 586422 h 3960812"/>
              <a:gd name="connsiteX3" fmla="*/ 5403085 w 5403085"/>
              <a:gd name="connsiteY3" fmla="*/ 586422 h 3960812"/>
              <a:gd name="connsiteX4" fmla="*/ 5403085 w 5403085"/>
              <a:gd name="connsiteY4" fmla="*/ 3374390 h 3960812"/>
              <a:gd name="connsiteX5" fmla="*/ 4934773 w 5403085"/>
              <a:gd name="connsiteY5" fmla="*/ 3374390 h 3960812"/>
              <a:gd name="connsiteX6" fmla="*/ 4934773 w 5403085"/>
              <a:gd name="connsiteY6" fmla="*/ 3960812 h 3960812"/>
              <a:gd name="connsiteX7" fmla="*/ 0 w 5403085"/>
              <a:gd name="connsiteY7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085" h="3960812">
                <a:moveTo>
                  <a:pt x="0" y="0"/>
                </a:moveTo>
                <a:lnTo>
                  <a:pt x="4934773" y="0"/>
                </a:lnTo>
                <a:lnTo>
                  <a:pt x="4934773" y="586422"/>
                </a:lnTo>
                <a:lnTo>
                  <a:pt x="5403085" y="586422"/>
                </a:lnTo>
                <a:lnTo>
                  <a:pt x="5403085" y="3374390"/>
                </a:lnTo>
                <a:lnTo>
                  <a:pt x="4934773" y="3374390"/>
                </a:lnTo>
                <a:lnTo>
                  <a:pt x="4934773" y="3960812"/>
                </a:lnTo>
                <a:lnTo>
                  <a:pt x="0" y="3960812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cs-CZ"/>
              <a:t>Kliknutím vložíte obrázek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56680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98767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545" userDrawn="1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oobrázkov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cs-CZ"/>
              <a:t>Nadpis slidu, 1 řádek, velikost 36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BE6662E5-A96F-432D-AE3E-4E6E63FC8E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89138"/>
            <a:ext cx="12192000" cy="3960812"/>
          </a:xfrm>
        </p:spPr>
        <p:txBody>
          <a:bodyPr bIns="648000" anchor="ctr"/>
          <a:lstStyle>
            <a:lvl1pPr algn="ctr">
              <a:buNone/>
              <a:defRPr sz="1100"/>
            </a:lvl1pPr>
          </a:lstStyle>
          <a:p>
            <a:r>
              <a:rPr lang="cs-CZ"/>
              <a:t>Kliknutím vložíte obrázek</a:t>
            </a:r>
          </a:p>
        </p:txBody>
      </p:sp>
    </p:spTree>
    <p:extLst>
      <p:ext uri="{BB962C8B-B14F-4D97-AF65-F5344CB8AC3E}">
        <p14:creationId xmlns:p14="http://schemas.microsoft.com/office/powerpoint/2010/main" val="169996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oobrázkov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cs-CZ"/>
              <a:t>Nadpis slidu, 1 řádek, velikost 36</a:t>
            </a:r>
          </a:p>
        </p:txBody>
      </p:sp>
      <p:sp>
        <p:nvSpPr>
          <p:cNvPr id="20" name="Zástupný symbol obrázku 19">
            <a:extLst>
              <a:ext uri="{FF2B5EF4-FFF2-40B4-BE49-F238E27FC236}">
                <a16:creationId xmlns:a16="http://schemas.microsoft.com/office/drawing/2014/main" id="{D5F7F313-7BB9-48D7-926C-E61763BA8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3660" y="1989138"/>
            <a:ext cx="9773941" cy="3960812"/>
          </a:xfrm>
          <a:custGeom>
            <a:avLst/>
            <a:gdLst>
              <a:gd name="connsiteX0" fmla="*/ 0 w 10787986"/>
              <a:gd name="connsiteY0" fmla="*/ 0 h 3960812"/>
              <a:gd name="connsiteX1" fmla="*/ 10280964 w 10787986"/>
              <a:gd name="connsiteY1" fmla="*/ 0 h 3960812"/>
              <a:gd name="connsiteX2" fmla="*/ 10280964 w 10787986"/>
              <a:gd name="connsiteY2" fmla="*/ 584401 h 3960812"/>
              <a:gd name="connsiteX3" fmla="*/ 10787986 w 10787986"/>
              <a:gd name="connsiteY3" fmla="*/ 584401 h 3960812"/>
              <a:gd name="connsiteX4" fmla="*/ 10787986 w 10787986"/>
              <a:gd name="connsiteY4" fmla="*/ 3376396 h 3960812"/>
              <a:gd name="connsiteX5" fmla="*/ 10280964 w 10787986"/>
              <a:gd name="connsiteY5" fmla="*/ 3376396 h 3960812"/>
              <a:gd name="connsiteX6" fmla="*/ 10280964 w 10787986"/>
              <a:gd name="connsiteY6" fmla="*/ 3960812 h 3960812"/>
              <a:gd name="connsiteX7" fmla="*/ 0 w 10787986"/>
              <a:gd name="connsiteY7" fmla="*/ 3960812 h 3960812"/>
              <a:gd name="connsiteX8" fmla="*/ 0 w 10787986"/>
              <a:gd name="connsiteY8" fmla="*/ 3376396 h 3960812"/>
              <a:gd name="connsiteX9" fmla="*/ 507023 w 10787986"/>
              <a:gd name="connsiteY9" fmla="*/ 3376396 h 3960812"/>
              <a:gd name="connsiteX10" fmla="*/ 507023 w 10787986"/>
              <a:gd name="connsiteY10" fmla="*/ 584401 h 3960812"/>
              <a:gd name="connsiteX11" fmla="*/ 0 w 10787986"/>
              <a:gd name="connsiteY11" fmla="*/ 584401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87986" h="3960812">
                <a:moveTo>
                  <a:pt x="0" y="0"/>
                </a:moveTo>
                <a:lnTo>
                  <a:pt x="10280964" y="0"/>
                </a:lnTo>
                <a:lnTo>
                  <a:pt x="10280964" y="584401"/>
                </a:lnTo>
                <a:lnTo>
                  <a:pt x="10787986" y="584401"/>
                </a:lnTo>
                <a:lnTo>
                  <a:pt x="10787986" y="3376396"/>
                </a:lnTo>
                <a:lnTo>
                  <a:pt x="10280964" y="3376396"/>
                </a:lnTo>
                <a:lnTo>
                  <a:pt x="10280964" y="3960812"/>
                </a:lnTo>
                <a:lnTo>
                  <a:pt x="0" y="3960812"/>
                </a:lnTo>
                <a:lnTo>
                  <a:pt x="0" y="3376396"/>
                </a:lnTo>
                <a:lnTo>
                  <a:pt x="507023" y="3376396"/>
                </a:lnTo>
                <a:lnTo>
                  <a:pt x="507023" y="584401"/>
                </a:lnTo>
                <a:lnTo>
                  <a:pt x="0" y="584401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cs-CZ"/>
              <a:t>Kliknutím vložíte obrázek</a:t>
            </a:r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D720B192-228B-4C7E-B4A0-D47B35C29731}"/>
              </a:ext>
            </a:extLst>
          </p:cNvPr>
          <p:cNvSpPr/>
          <p:nvPr userDrawn="1"/>
        </p:nvSpPr>
        <p:spPr>
          <a:xfrm>
            <a:off x="-2053" y="1989139"/>
            <a:ext cx="1215713" cy="3960812"/>
          </a:xfrm>
          <a:custGeom>
            <a:avLst/>
            <a:gdLst>
              <a:gd name="connsiteX0" fmla="*/ 0 w 1215713"/>
              <a:gd name="connsiteY0" fmla="*/ 0 h 3960812"/>
              <a:gd name="connsiteX1" fmla="*/ 708690 w 1215713"/>
              <a:gd name="connsiteY1" fmla="*/ 0 h 3960812"/>
              <a:gd name="connsiteX2" fmla="*/ 708690 w 1215713"/>
              <a:gd name="connsiteY2" fmla="*/ 584401 h 3960812"/>
              <a:gd name="connsiteX3" fmla="*/ 1215713 w 1215713"/>
              <a:gd name="connsiteY3" fmla="*/ 584401 h 3960812"/>
              <a:gd name="connsiteX4" fmla="*/ 1215713 w 1215713"/>
              <a:gd name="connsiteY4" fmla="*/ 3376396 h 3960812"/>
              <a:gd name="connsiteX5" fmla="*/ 708690 w 1215713"/>
              <a:gd name="connsiteY5" fmla="*/ 3376396 h 3960812"/>
              <a:gd name="connsiteX6" fmla="*/ 708690 w 1215713"/>
              <a:gd name="connsiteY6" fmla="*/ 3960812 h 3960812"/>
              <a:gd name="connsiteX7" fmla="*/ 0 w 1215713"/>
              <a:gd name="connsiteY7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5713" h="3960812">
                <a:moveTo>
                  <a:pt x="0" y="0"/>
                </a:moveTo>
                <a:lnTo>
                  <a:pt x="708690" y="0"/>
                </a:lnTo>
                <a:lnTo>
                  <a:pt x="708690" y="584401"/>
                </a:lnTo>
                <a:lnTo>
                  <a:pt x="1215713" y="584401"/>
                </a:lnTo>
                <a:lnTo>
                  <a:pt x="1215713" y="3376396"/>
                </a:lnTo>
                <a:lnTo>
                  <a:pt x="708690" y="3376396"/>
                </a:lnTo>
                <a:lnTo>
                  <a:pt x="708690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8BA8FAA7-4308-4692-9EAF-E1C66D03F9BE}"/>
              </a:ext>
            </a:extLst>
          </p:cNvPr>
          <p:cNvSpPr/>
          <p:nvPr userDrawn="1"/>
        </p:nvSpPr>
        <p:spPr>
          <a:xfrm>
            <a:off x="10987601" y="1989139"/>
            <a:ext cx="1204400" cy="3960812"/>
          </a:xfrm>
          <a:custGeom>
            <a:avLst/>
            <a:gdLst>
              <a:gd name="connsiteX0" fmla="*/ 0 w 1204400"/>
              <a:gd name="connsiteY0" fmla="*/ 0 h 3960812"/>
              <a:gd name="connsiteX1" fmla="*/ 1204400 w 1204400"/>
              <a:gd name="connsiteY1" fmla="*/ 0 h 3960812"/>
              <a:gd name="connsiteX2" fmla="*/ 1204400 w 1204400"/>
              <a:gd name="connsiteY2" fmla="*/ 3960812 h 3960812"/>
              <a:gd name="connsiteX3" fmla="*/ 0 w 1204400"/>
              <a:gd name="connsiteY3" fmla="*/ 3960812 h 3960812"/>
              <a:gd name="connsiteX4" fmla="*/ 0 w 1204400"/>
              <a:gd name="connsiteY4" fmla="*/ 3376396 h 3960812"/>
              <a:gd name="connsiteX5" fmla="*/ 507022 w 1204400"/>
              <a:gd name="connsiteY5" fmla="*/ 3376396 h 3960812"/>
              <a:gd name="connsiteX6" fmla="*/ 507022 w 1204400"/>
              <a:gd name="connsiteY6" fmla="*/ 584401 h 3960812"/>
              <a:gd name="connsiteX7" fmla="*/ 0 w 1204400"/>
              <a:gd name="connsiteY7" fmla="*/ 584401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400" h="3960812">
                <a:moveTo>
                  <a:pt x="0" y="0"/>
                </a:moveTo>
                <a:lnTo>
                  <a:pt x="1204400" y="0"/>
                </a:lnTo>
                <a:lnTo>
                  <a:pt x="1204400" y="3960812"/>
                </a:lnTo>
                <a:lnTo>
                  <a:pt x="0" y="3960812"/>
                </a:lnTo>
                <a:lnTo>
                  <a:pt x="0" y="3376396"/>
                </a:lnTo>
                <a:lnTo>
                  <a:pt x="507022" y="3376396"/>
                </a:lnTo>
                <a:lnTo>
                  <a:pt x="507022" y="584401"/>
                </a:lnTo>
                <a:lnTo>
                  <a:pt x="0" y="58440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28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/>
              <a:t>Nadpis slidu, 1 řádek, velikost 36</a:t>
            </a:r>
          </a:p>
        </p:txBody>
      </p:sp>
    </p:spTree>
    <p:extLst>
      <p:ext uri="{BB962C8B-B14F-4D97-AF65-F5344CB8AC3E}">
        <p14:creationId xmlns:p14="http://schemas.microsoft.com/office/powerpoint/2010/main" val="279396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459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849A6091-7E93-40EC-B138-FDE4CD59BED9}"/>
              </a:ext>
            </a:extLst>
          </p:cNvPr>
          <p:cNvSpPr/>
          <p:nvPr userDrawn="1"/>
        </p:nvSpPr>
        <p:spPr>
          <a:xfrm>
            <a:off x="0" y="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6DED628C-600E-4C31-A0BF-CC8663976258}"/>
              </a:ext>
            </a:extLst>
          </p:cNvPr>
          <p:cNvSpPr/>
          <p:nvPr userDrawn="1"/>
        </p:nvSpPr>
        <p:spPr>
          <a:xfrm>
            <a:off x="8418572" y="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1701CA47-035C-417C-9EF6-EF1401CED4BE}"/>
              </a:ext>
            </a:extLst>
          </p:cNvPr>
          <p:cNvSpPr/>
          <p:nvPr userDrawn="1"/>
        </p:nvSpPr>
        <p:spPr>
          <a:xfrm flipH="1">
            <a:off x="0" y="366832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52D364A-2056-458B-B137-BE59D41C869D}"/>
              </a:ext>
            </a:extLst>
          </p:cNvPr>
          <p:cNvSpPr/>
          <p:nvPr userDrawn="1"/>
        </p:nvSpPr>
        <p:spPr>
          <a:xfrm flipH="1">
            <a:off x="3773437" y="366832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07DA8F4-A636-4B17-9732-731C3EEEC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0EAA3581-E5EF-4C72-AA27-E2BF69FA8B36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9511782" y="726413"/>
          <a:ext cx="1984893" cy="36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5" imgW="13250218" imgH="2412391" progId="CorelDraw.Graphic.20">
                  <p:embed/>
                </p:oleObj>
              </mc:Choice>
              <mc:Fallback>
                <p:oleObj name="CorelDRAW" r:id="rId5" imgW="13250218" imgH="2412391" progId="CorelDraw.Graphic.20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0EAA3581-E5EF-4C72-AA27-E2BF69FA8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11782" y="726413"/>
                        <a:ext cx="1984893" cy="36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DDA32C-AE89-436A-8BC9-53533646BA8C}"/>
              </a:ext>
            </a:extLst>
          </p:cNvPr>
          <p:cNvSpPr txBox="1"/>
          <p:nvPr userDrawn="1"/>
        </p:nvSpPr>
        <p:spPr>
          <a:xfrm>
            <a:off x="4666874" y="5807587"/>
            <a:ext cx="5760000" cy="3240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www.s-ic.cz</a:t>
            </a:r>
          </a:p>
        </p:txBody>
      </p:sp>
      <p:sp>
        <p:nvSpPr>
          <p:cNvPr id="15" name="Zástupný text 28">
            <a:extLst>
              <a:ext uri="{FF2B5EF4-FFF2-40B4-BE49-F238E27FC236}">
                <a16:creationId xmlns:a16="http://schemas.microsoft.com/office/drawing/2014/main" id="{8C78E502-269A-418F-9B88-19AE763E1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6874" y="5454153"/>
            <a:ext cx="576000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telefon</a:t>
            </a:r>
          </a:p>
        </p:txBody>
      </p:sp>
      <p:sp>
        <p:nvSpPr>
          <p:cNvPr id="16" name="Zástupný text 28">
            <a:extLst>
              <a:ext uri="{FF2B5EF4-FFF2-40B4-BE49-F238E27FC236}">
                <a16:creationId xmlns:a16="http://schemas.microsoft.com/office/drawing/2014/main" id="{C8075D2A-5603-4A4A-AD4E-8B09999BB6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6874" y="5060079"/>
            <a:ext cx="576000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email</a:t>
            </a:r>
          </a:p>
        </p:txBody>
      </p:sp>
      <p:sp>
        <p:nvSpPr>
          <p:cNvPr id="17" name="Zástupný text 28">
            <a:extLst>
              <a:ext uri="{FF2B5EF4-FFF2-40B4-BE49-F238E27FC236}">
                <a16:creationId xmlns:a16="http://schemas.microsoft.com/office/drawing/2014/main" id="{D9824B19-3301-4418-8825-2C553334C7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6874" y="4511391"/>
            <a:ext cx="5760000" cy="324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Pracovní pozice</a:t>
            </a:r>
          </a:p>
        </p:txBody>
      </p:sp>
      <p:sp>
        <p:nvSpPr>
          <p:cNvPr id="18" name="Zástupný text 28">
            <a:extLst>
              <a:ext uri="{FF2B5EF4-FFF2-40B4-BE49-F238E27FC236}">
                <a16:creationId xmlns:a16="http://schemas.microsoft.com/office/drawing/2014/main" id="{57B8A65C-84BD-4E00-95A3-CB31DBCE2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6874" y="4014128"/>
            <a:ext cx="5760000" cy="396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4054078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772">
          <p15:clr>
            <a:srgbClr val="A4A3A4"/>
          </p15:clr>
        </p15:guide>
        <p15:guide id="7" pos="2933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849A6091-7E93-40EC-B138-FDE4CD59BED9}"/>
              </a:ext>
            </a:extLst>
          </p:cNvPr>
          <p:cNvSpPr/>
          <p:nvPr userDrawn="1"/>
        </p:nvSpPr>
        <p:spPr>
          <a:xfrm>
            <a:off x="0" y="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6DED628C-600E-4C31-A0BF-CC8663976258}"/>
              </a:ext>
            </a:extLst>
          </p:cNvPr>
          <p:cNvSpPr/>
          <p:nvPr userDrawn="1"/>
        </p:nvSpPr>
        <p:spPr>
          <a:xfrm>
            <a:off x="8418572" y="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1701CA47-035C-417C-9EF6-EF1401CED4BE}"/>
              </a:ext>
            </a:extLst>
          </p:cNvPr>
          <p:cNvSpPr/>
          <p:nvPr userDrawn="1"/>
        </p:nvSpPr>
        <p:spPr>
          <a:xfrm flipH="1">
            <a:off x="0" y="366832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52D364A-2056-458B-B137-BE59D41C869D}"/>
              </a:ext>
            </a:extLst>
          </p:cNvPr>
          <p:cNvSpPr/>
          <p:nvPr userDrawn="1"/>
        </p:nvSpPr>
        <p:spPr>
          <a:xfrm flipH="1">
            <a:off x="3773437" y="366832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07DA8F4-A636-4B17-9732-731C3EEEC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DDA32C-AE89-436A-8BC9-53533646BA8C}"/>
              </a:ext>
            </a:extLst>
          </p:cNvPr>
          <p:cNvSpPr txBox="1"/>
          <p:nvPr userDrawn="1"/>
        </p:nvSpPr>
        <p:spPr>
          <a:xfrm>
            <a:off x="4666874" y="5807587"/>
            <a:ext cx="5760000" cy="3240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www.s-ic.cz</a:t>
            </a:r>
          </a:p>
        </p:txBody>
      </p:sp>
      <p:sp>
        <p:nvSpPr>
          <p:cNvPr id="15" name="Zástupný text 28">
            <a:extLst>
              <a:ext uri="{FF2B5EF4-FFF2-40B4-BE49-F238E27FC236}">
                <a16:creationId xmlns:a16="http://schemas.microsoft.com/office/drawing/2014/main" id="{8C78E502-269A-418F-9B88-19AE763E1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6874" y="5454153"/>
            <a:ext cx="576000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telefon</a:t>
            </a:r>
          </a:p>
        </p:txBody>
      </p:sp>
      <p:sp>
        <p:nvSpPr>
          <p:cNvPr id="16" name="Zástupný text 28">
            <a:extLst>
              <a:ext uri="{FF2B5EF4-FFF2-40B4-BE49-F238E27FC236}">
                <a16:creationId xmlns:a16="http://schemas.microsoft.com/office/drawing/2014/main" id="{C8075D2A-5603-4A4A-AD4E-8B09999BB6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6874" y="5060079"/>
            <a:ext cx="576000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email</a:t>
            </a:r>
          </a:p>
        </p:txBody>
      </p:sp>
      <p:sp>
        <p:nvSpPr>
          <p:cNvPr id="17" name="Zástupný text 28">
            <a:extLst>
              <a:ext uri="{FF2B5EF4-FFF2-40B4-BE49-F238E27FC236}">
                <a16:creationId xmlns:a16="http://schemas.microsoft.com/office/drawing/2014/main" id="{D9824B19-3301-4418-8825-2C553334C7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6874" y="4511391"/>
            <a:ext cx="5760000" cy="324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Pracovní pozice</a:t>
            </a:r>
          </a:p>
        </p:txBody>
      </p:sp>
      <p:sp>
        <p:nvSpPr>
          <p:cNvPr id="18" name="Zástupný text 28">
            <a:extLst>
              <a:ext uri="{FF2B5EF4-FFF2-40B4-BE49-F238E27FC236}">
                <a16:creationId xmlns:a16="http://schemas.microsoft.com/office/drawing/2014/main" id="{57B8A65C-84BD-4E00-95A3-CB31DBCE2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6874" y="4014128"/>
            <a:ext cx="5760000" cy="396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371732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772">
          <p15:clr>
            <a:srgbClr val="A4A3A4"/>
          </p15:clr>
        </p15:guide>
        <p15:guide id="7" pos="2933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_obráz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CE97276-0D4E-4757-9412-993845D97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260E312-B335-4133-86F8-40B58B500868}"/>
              </a:ext>
            </a:extLst>
          </p:cNvPr>
          <p:cNvSpPr txBox="1"/>
          <p:nvPr userDrawn="1"/>
        </p:nvSpPr>
        <p:spPr>
          <a:xfrm>
            <a:off x="695325" y="4637701"/>
            <a:ext cx="4679950" cy="3240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www.s-ic.cz</a:t>
            </a:r>
          </a:p>
        </p:txBody>
      </p:sp>
      <p:sp>
        <p:nvSpPr>
          <p:cNvPr id="9" name="Zástupný text 28">
            <a:extLst>
              <a:ext uri="{FF2B5EF4-FFF2-40B4-BE49-F238E27FC236}">
                <a16:creationId xmlns:a16="http://schemas.microsoft.com/office/drawing/2014/main" id="{170A7FD8-3498-4E1C-A144-0EBF150EA3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4284267"/>
            <a:ext cx="467995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telefon</a:t>
            </a:r>
          </a:p>
        </p:txBody>
      </p:sp>
      <p:sp>
        <p:nvSpPr>
          <p:cNvPr id="10" name="Zástupný text 28">
            <a:extLst>
              <a:ext uri="{FF2B5EF4-FFF2-40B4-BE49-F238E27FC236}">
                <a16:creationId xmlns:a16="http://schemas.microsoft.com/office/drawing/2014/main" id="{BC8CFAC3-3040-4112-B67C-31F8EA57C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890193"/>
            <a:ext cx="467995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email</a:t>
            </a:r>
          </a:p>
        </p:txBody>
      </p:sp>
      <p:sp>
        <p:nvSpPr>
          <p:cNvPr id="11" name="Zástupný text 28">
            <a:extLst>
              <a:ext uri="{FF2B5EF4-FFF2-40B4-BE49-F238E27FC236}">
                <a16:creationId xmlns:a16="http://schemas.microsoft.com/office/drawing/2014/main" id="{6EA8130E-68FD-47A9-87C0-B5F2A51184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196459"/>
            <a:ext cx="4679950" cy="324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Pracovní pozice</a:t>
            </a:r>
          </a:p>
        </p:txBody>
      </p:sp>
      <p:sp>
        <p:nvSpPr>
          <p:cNvPr id="12" name="Zástupný text 28">
            <a:extLst>
              <a:ext uri="{FF2B5EF4-FFF2-40B4-BE49-F238E27FC236}">
                <a16:creationId xmlns:a16="http://schemas.microsoft.com/office/drawing/2014/main" id="{E124AB9C-3C78-4A2E-943A-366EEFA098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729676"/>
            <a:ext cx="4679950" cy="396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/>
              <a:t>Jméno a Příjmení</a:t>
            </a:r>
          </a:p>
        </p:txBody>
      </p:sp>
      <p:sp>
        <p:nvSpPr>
          <p:cNvPr id="14" name="Zástupný symbol obrázku 22">
            <a:extLst>
              <a:ext uri="{FF2B5EF4-FFF2-40B4-BE49-F238E27FC236}">
                <a16:creationId xmlns:a16="http://schemas.microsoft.com/office/drawing/2014/main" id="{40D0AAD4-896E-4FD8-9877-F798FF5B12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16613" y="2168525"/>
            <a:ext cx="2676766" cy="3240088"/>
          </a:xfrm>
          <a:custGeom>
            <a:avLst/>
            <a:gdLst>
              <a:gd name="connsiteX0" fmla="*/ 0 w 2625914"/>
              <a:gd name="connsiteY0" fmla="*/ 0 h 2219681"/>
              <a:gd name="connsiteX1" fmla="*/ 2273080 w 2625914"/>
              <a:gd name="connsiteY1" fmla="*/ 0 h 2219681"/>
              <a:gd name="connsiteX2" fmla="*/ 2273080 w 2625914"/>
              <a:gd name="connsiteY2" fmla="*/ 327505 h 2219681"/>
              <a:gd name="connsiteX3" fmla="*/ 2625914 w 2625914"/>
              <a:gd name="connsiteY3" fmla="*/ 327505 h 2219681"/>
              <a:gd name="connsiteX4" fmla="*/ 2625914 w 2625914"/>
              <a:gd name="connsiteY4" fmla="*/ 1892168 h 2219681"/>
              <a:gd name="connsiteX5" fmla="*/ 2273080 w 2625914"/>
              <a:gd name="connsiteY5" fmla="*/ 1892168 h 2219681"/>
              <a:gd name="connsiteX6" fmla="*/ 2273080 w 2625914"/>
              <a:gd name="connsiteY6" fmla="*/ 2219681 h 2219681"/>
              <a:gd name="connsiteX7" fmla="*/ 0 w 2625914"/>
              <a:gd name="connsiteY7" fmla="*/ 2219681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4" h="2219681">
                <a:moveTo>
                  <a:pt x="0" y="0"/>
                </a:moveTo>
                <a:lnTo>
                  <a:pt x="2273080" y="0"/>
                </a:lnTo>
                <a:lnTo>
                  <a:pt x="2273080" y="327505"/>
                </a:lnTo>
                <a:lnTo>
                  <a:pt x="2625914" y="327505"/>
                </a:lnTo>
                <a:lnTo>
                  <a:pt x="2625914" y="1892168"/>
                </a:lnTo>
                <a:lnTo>
                  <a:pt x="2273080" y="1892168"/>
                </a:lnTo>
                <a:lnTo>
                  <a:pt x="2273080" y="2219681"/>
                </a:lnTo>
                <a:lnTo>
                  <a:pt x="0" y="2219681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obrázek</a:t>
            </a: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FB104C01-2EB8-4634-AF86-86FB5E44992A}"/>
              </a:ext>
            </a:extLst>
          </p:cNvPr>
          <p:cNvSpPr/>
          <p:nvPr userDrawn="1"/>
        </p:nvSpPr>
        <p:spPr>
          <a:xfrm>
            <a:off x="8607667" y="2168525"/>
            <a:ext cx="2880000" cy="3240088"/>
          </a:xfrm>
          <a:custGeom>
            <a:avLst/>
            <a:gdLst>
              <a:gd name="connsiteX0" fmla="*/ 0 w 2903296"/>
              <a:gd name="connsiteY0" fmla="*/ 0 h 3240088"/>
              <a:gd name="connsiteX1" fmla="*/ 2303222 w 2903296"/>
              <a:gd name="connsiteY1" fmla="*/ 0 h 3240088"/>
              <a:gd name="connsiteX2" fmla="*/ 2676766 w 2903296"/>
              <a:gd name="connsiteY2" fmla="*/ 0 h 3240088"/>
              <a:gd name="connsiteX3" fmla="*/ 2903296 w 2903296"/>
              <a:gd name="connsiteY3" fmla="*/ 0 h 3240088"/>
              <a:gd name="connsiteX4" fmla="*/ 2903296 w 2903296"/>
              <a:gd name="connsiteY4" fmla="*/ 3240088 h 3240088"/>
              <a:gd name="connsiteX5" fmla="*/ 2676766 w 2903296"/>
              <a:gd name="connsiteY5" fmla="*/ 3240088 h 3240088"/>
              <a:gd name="connsiteX6" fmla="*/ 2303222 w 2903296"/>
              <a:gd name="connsiteY6" fmla="*/ 3240088 h 3240088"/>
              <a:gd name="connsiteX7" fmla="*/ 0 w 2903296"/>
              <a:gd name="connsiteY7" fmla="*/ 3240088 h 3240088"/>
              <a:gd name="connsiteX8" fmla="*/ 0 w 2903296"/>
              <a:gd name="connsiteY8" fmla="*/ 2762015 h 3240088"/>
              <a:gd name="connsiteX9" fmla="*/ 359667 w 2903296"/>
              <a:gd name="connsiteY9" fmla="*/ 2762015 h 3240088"/>
              <a:gd name="connsiteX10" fmla="*/ 359667 w 2903296"/>
              <a:gd name="connsiteY10" fmla="*/ 478061 h 3240088"/>
              <a:gd name="connsiteX11" fmla="*/ 0 w 2903296"/>
              <a:gd name="connsiteY11" fmla="*/ 478061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3296" h="3240088">
                <a:moveTo>
                  <a:pt x="0" y="0"/>
                </a:moveTo>
                <a:lnTo>
                  <a:pt x="2303222" y="0"/>
                </a:lnTo>
                <a:lnTo>
                  <a:pt x="2676766" y="0"/>
                </a:lnTo>
                <a:lnTo>
                  <a:pt x="2903296" y="0"/>
                </a:lnTo>
                <a:lnTo>
                  <a:pt x="2903296" y="3240088"/>
                </a:lnTo>
                <a:lnTo>
                  <a:pt x="2676766" y="3240088"/>
                </a:lnTo>
                <a:lnTo>
                  <a:pt x="2303222" y="3240088"/>
                </a:lnTo>
                <a:lnTo>
                  <a:pt x="0" y="3240088"/>
                </a:lnTo>
                <a:lnTo>
                  <a:pt x="0" y="2762015"/>
                </a:lnTo>
                <a:lnTo>
                  <a:pt x="359667" y="2762015"/>
                </a:lnTo>
                <a:lnTo>
                  <a:pt x="359667" y="478061"/>
                </a:lnTo>
                <a:lnTo>
                  <a:pt x="0" y="4780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99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3386">
          <p15:clr>
            <a:srgbClr val="A4A3A4"/>
          </p15:clr>
        </p15:guide>
        <p15:guide id="8" pos="3727">
          <p15:clr>
            <a:srgbClr val="A4A3A4"/>
          </p15:clr>
        </p15:guide>
        <p15:guide id="9" orient="horz" pos="1366">
          <p15:clr>
            <a:srgbClr val="A4A3A4"/>
          </p15:clr>
        </p15:guide>
        <p15:guide id="10" orient="horz" pos="3407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nuá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3646CA7-7678-4A7C-A0A6-68B6538A3A63}"/>
              </a:ext>
            </a:extLst>
          </p:cNvPr>
          <p:cNvSpPr txBox="1"/>
          <p:nvPr userDrawn="1"/>
        </p:nvSpPr>
        <p:spPr>
          <a:xfrm>
            <a:off x="6248849" y="4338741"/>
            <a:ext cx="5608189" cy="180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ClrTx/>
              <a:buFont typeface="Arial" panose="020B0604020202020204" pitchFamily="34" charset="0"/>
              <a:buNone/>
            </a:pPr>
            <a:r>
              <a:rPr lang="cs-CZ" sz="1400" b="1">
                <a:solidFill>
                  <a:schemeClr val="tx1">
                    <a:lumMod val="75000"/>
                  </a:schemeClr>
                </a:solidFill>
                <a:latin typeface="+mn-lt"/>
                <a:cs typeface="Segoe UI" panose="020B0502040204020203" pitchFamily="34" charset="0"/>
              </a:rPr>
              <a:t>Důležité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Pro </a:t>
            </a:r>
            <a:r>
              <a:rPr lang="cs-CZ" sz="1400" b="1" kern="1200">
                <a:solidFill>
                  <a:schemeClr val="accent2"/>
                </a:solidFill>
                <a:latin typeface="+mn-lt"/>
                <a:ea typeface="+mn-ea"/>
                <a:cs typeface="Segoe UI" panose="020B0502040204020203" pitchFamily="34" charset="0"/>
              </a:rPr>
              <a:t>zvýraznění</a:t>
            </a:r>
            <a:r>
              <a:rPr lang="cs-CZ"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 </a:t>
            </a:r>
            <a:r>
              <a:rPr lang="cs-CZ"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v textu, grafech a tabulkách použijte kontrastní barevnost Tmavě modrozelená, Zvýraznění 2 (tučné).</a:t>
            </a:r>
          </a:p>
          <a:p>
            <a:pPr marL="285750" indent="-285750" algn="l" defTabSz="914400" rtl="0" eaLnBrk="1" latinLnBrk="0" hangingPunct="1">
              <a:buClrTx/>
              <a:buFont typeface="Arial" panose="020B0604020202020204" pitchFamily="34" charset="0"/>
              <a:buChar char="•"/>
            </a:pPr>
            <a:r>
              <a:rPr lang="cs-CZ"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Využijte barevnost Světle šedá, Zvýraznění 6 pro označení </a:t>
            </a:r>
            <a:r>
              <a:rPr lang="cs-CZ" sz="1400" kern="1200">
                <a:solidFill>
                  <a:schemeClr val="accent6"/>
                </a:solidFill>
                <a:latin typeface="+mn-lt"/>
                <a:ea typeface="+mn-ea"/>
                <a:cs typeface="Segoe UI" panose="020B0502040204020203" pitchFamily="34" charset="0"/>
              </a:rPr>
              <a:t>nedůležitých odrážek </a:t>
            </a:r>
            <a:r>
              <a:rPr lang="cs-CZ"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(viz. slide Agenda)</a:t>
            </a:r>
          </a:p>
          <a:p>
            <a:pPr marL="285750" indent="-285750" algn="l" defTabSz="914400" rtl="0" eaLnBrk="1" latinLnBrk="0" hangingPunct="1">
              <a:buClrTx/>
              <a:buFont typeface="Arial" panose="020B0604020202020204" pitchFamily="34" charset="0"/>
              <a:buChar char="•"/>
            </a:pPr>
            <a:r>
              <a:rPr lang="cs-CZ"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Pro vkládání textu z jiných dokumentů do textových polí použijeme rozklikneme tlačítko Vložit na kartě Domů (vlevo). Zvolíme možnost </a:t>
            </a:r>
            <a:r>
              <a:rPr lang="cs-CZ" sz="1400" b="1" kern="1200">
                <a:solidFill>
                  <a:schemeClr val="accent2"/>
                </a:solidFill>
                <a:latin typeface="+mn-lt"/>
                <a:ea typeface="+mn-ea"/>
                <a:cs typeface="Segoe UI" panose="020B0502040204020203" pitchFamily="34" charset="0"/>
              </a:rPr>
              <a:t>Zachovat jenom text</a:t>
            </a:r>
            <a:r>
              <a:rPr lang="cs-CZ" sz="1400" kern="1200">
                <a:solidFill>
                  <a:srgbClr val="29235C"/>
                </a:solidFill>
                <a:latin typeface="+mn-lt"/>
                <a:ea typeface="+mn-ea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007C4BD-9D23-4D8C-A744-D559DDC1AD0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564" y="754654"/>
            <a:ext cx="2680238" cy="1507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1984A4B-E3D1-44D7-B987-7679A5EE23CE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878" y="4628086"/>
            <a:ext cx="2685608" cy="1510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F84BB9E-462B-4116-BC49-01E475812DB6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2223" y="2675175"/>
            <a:ext cx="2681276" cy="1508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C188CB1-CD4F-44ED-8072-3AAC6F58E332}"/>
              </a:ext>
            </a:extLst>
          </p:cNvPr>
          <p:cNvSpPr txBox="1"/>
          <p:nvPr userDrawn="1"/>
        </p:nvSpPr>
        <p:spPr>
          <a:xfrm>
            <a:off x="349790" y="608471"/>
            <a:ext cx="289489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>
              <a:buClrTx/>
              <a:buFont typeface="Arial" panose="020B0604020202020204" pitchFamily="34" charset="0"/>
              <a:buNone/>
            </a:pPr>
            <a:r>
              <a:rPr lang="cs-CZ" sz="14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40, tučné</a:t>
            </a:r>
          </a:p>
          <a:p>
            <a:pPr marL="0" indent="0">
              <a:buClrTx/>
              <a:buFont typeface="Arial" panose="020B0604020202020204" pitchFamily="34" charset="0"/>
              <a:buNone/>
            </a:pPr>
            <a:r>
              <a:rPr lang="cs-CZ" sz="14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Podnadpisy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24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486CFB4-EBB3-41BC-8455-FF8283B1DD71}"/>
              </a:ext>
            </a:extLst>
          </p:cNvPr>
          <p:cNvSpPr txBox="1"/>
          <p:nvPr userDrawn="1"/>
        </p:nvSpPr>
        <p:spPr>
          <a:xfrm>
            <a:off x="343968" y="4483415"/>
            <a:ext cx="2900716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modrozelená, Text 2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36,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modrá, Text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20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D4BEA42-C21A-42DA-8B46-F8BD2939F0C8}"/>
              </a:ext>
            </a:extLst>
          </p:cNvPr>
          <p:cNvSpPr txBox="1"/>
          <p:nvPr userDrawn="1"/>
        </p:nvSpPr>
        <p:spPr>
          <a:xfrm>
            <a:off x="6259321" y="599804"/>
            <a:ext cx="289489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modrozelená, Text 2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36,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modrá, Text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min. 20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972FC4D-D097-41F7-B4EF-254C1A2C6212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7267" y="745969"/>
            <a:ext cx="2680297" cy="1507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79632C3D-4D6B-431C-8C66-6BA359FE33AD}"/>
              </a:ext>
            </a:extLst>
          </p:cNvPr>
          <p:cNvSpPr txBox="1"/>
          <p:nvPr userDrawn="1"/>
        </p:nvSpPr>
        <p:spPr>
          <a:xfrm>
            <a:off x="343968" y="2529284"/>
            <a:ext cx="2900716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modrozelená, Text 2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36,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modrá, Text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min. 20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9DA277D-2DC2-4D71-8B85-E5B6902D9808}"/>
              </a:ext>
            </a:extLst>
          </p:cNvPr>
          <p:cNvSpPr txBox="1"/>
          <p:nvPr userDrawn="1"/>
        </p:nvSpPr>
        <p:spPr>
          <a:xfrm>
            <a:off x="6248849" y="2529284"/>
            <a:ext cx="289489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Jméno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28,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20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C0A6D8A5-40AD-4F3A-A537-C5A454343745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6795" y="2675451"/>
            <a:ext cx="2680297" cy="1507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67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_obráz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9C41B134-BB45-476B-8040-F6D5EE6BA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563885"/>
            <a:ext cx="4679949" cy="1717993"/>
          </a:xfrm>
        </p:spPr>
        <p:txBody>
          <a:bodyPr tIns="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prezentace, 3 řádky,</a:t>
            </a:r>
            <a:br>
              <a:rPr lang="cs-CZ"/>
            </a:br>
            <a:r>
              <a:rPr lang="cs-CZ"/>
              <a:t>velikost 40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CE97276-0D4E-4757-9412-993845D97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0111DECB-0A84-47A4-97F8-4D308C0B3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16613" y="2168525"/>
            <a:ext cx="2676766" cy="3240088"/>
          </a:xfrm>
          <a:custGeom>
            <a:avLst/>
            <a:gdLst>
              <a:gd name="connsiteX0" fmla="*/ 0 w 2625914"/>
              <a:gd name="connsiteY0" fmla="*/ 0 h 2219681"/>
              <a:gd name="connsiteX1" fmla="*/ 2273080 w 2625914"/>
              <a:gd name="connsiteY1" fmla="*/ 0 h 2219681"/>
              <a:gd name="connsiteX2" fmla="*/ 2273080 w 2625914"/>
              <a:gd name="connsiteY2" fmla="*/ 327505 h 2219681"/>
              <a:gd name="connsiteX3" fmla="*/ 2625914 w 2625914"/>
              <a:gd name="connsiteY3" fmla="*/ 327505 h 2219681"/>
              <a:gd name="connsiteX4" fmla="*/ 2625914 w 2625914"/>
              <a:gd name="connsiteY4" fmla="*/ 1892168 h 2219681"/>
              <a:gd name="connsiteX5" fmla="*/ 2273080 w 2625914"/>
              <a:gd name="connsiteY5" fmla="*/ 1892168 h 2219681"/>
              <a:gd name="connsiteX6" fmla="*/ 2273080 w 2625914"/>
              <a:gd name="connsiteY6" fmla="*/ 2219681 h 2219681"/>
              <a:gd name="connsiteX7" fmla="*/ 0 w 2625914"/>
              <a:gd name="connsiteY7" fmla="*/ 2219681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4" h="2219681">
                <a:moveTo>
                  <a:pt x="0" y="0"/>
                </a:moveTo>
                <a:lnTo>
                  <a:pt x="2273080" y="0"/>
                </a:lnTo>
                <a:lnTo>
                  <a:pt x="2273080" y="327505"/>
                </a:lnTo>
                <a:lnTo>
                  <a:pt x="2625914" y="327505"/>
                </a:lnTo>
                <a:lnTo>
                  <a:pt x="2625914" y="1892168"/>
                </a:lnTo>
                <a:lnTo>
                  <a:pt x="2273080" y="1892168"/>
                </a:lnTo>
                <a:lnTo>
                  <a:pt x="2273080" y="2219681"/>
                </a:lnTo>
                <a:lnTo>
                  <a:pt x="0" y="2219681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obrázek</a:t>
            </a:r>
          </a:p>
        </p:txBody>
      </p:sp>
      <p:sp>
        <p:nvSpPr>
          <p:cNvPr id="24" name="Zástupný text 28">
            <a:extLst>
              <a:ext uri="{FF2B5EF4-FFF2-40B4-BE49-F238E27FC236}">
                <a16:creationId xmlns:a16="http://schemas.microsoft.com/office/drawing/2014/main" id="{3C9065AA-F24B-4C6C-A2B9-6FA58C54E8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4386804"/>
            <a:ext cx="4679950" cy="720000"/>
          </a:xfrm>
        </p:spPr>
        <p:txBody>
          <a:bodyPr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Podnadpis, 2 řádky, velikost 24</a:t>
            </a: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C49BB016-039F-40B9-A754-4D2A4A4B5384}"/>
              </a:ext>
            </a:extLst>
          </p:cNvPr>
          <p:cNvSpPr/>
          <p:nvPr userDrawn="1"/>
        </p:nvSpPr>
        <p:spPr>
          <a:xfrm>
            <a:off x="8607667" y="2168525"/>
            <a:ext cx="2880000" cy="3240088"/>
          </a:xfrm>
          <a:custGeom>
            <a:avLst/>
            <a:gdLst>
              <a:gd name="connsiteX0" fmla="*/ 0 w 2903296"/>
              <a:gd name="connsiteY0" fmla="*/ 0 h 3240088"/>
              <a:gd name="connsiteX1" fmla="*/ 2303222 w 2903296"/>
              <a:gd name="connsiteY1" fmla="*/ 0 h 3240088"/>
              <a:gd name="connsiteX2" fmla="*/ 2676766 w 2903296"/>
              <a:gd name="connsiteY2" fmla="*/ 0 h 3240088"/>
              <a:gd name="connsiteX3" fmla="*/ 2903296 w 2903296"/>
              <a:gd name="connsiteY3" fmla="*/ 0 h 3240088"/>
              <a:gd name="connsiteX4" fmla="*/ 2903296 w 2903296"/>
              <a:gd name="connsiteY4" fmla="*/ 3240088 h 3240088"/>
              <a:gd name="connsiteX5" fmla="*/ 2676766 w 2903296"/>
              <a:gd name="connsiteY5" fmla="*/ 3240088 h 3240088"/>
              <a:gd name="connsiteX6" fmla="*/ 2303222 w 2903296"/>
              <a:gd name="connsiteY6" fmla="*/ 3240088 h 3240088"/>
              <a:gd name="connsiteX7" fmla="*/ 0 w 2903296"/>
              <a:gd name="connsiteY7" fmla="*/ 3240088 h 3240088"/>
              <a:gd name="connsiteX8" fmla="*/ 0 w 2903296"/>
              <a:gd name="connsiteY8" fmla="*/ 2762015 h 3240088"/>
              <a:gd name="connsiteX9" fmla="*/ 359667 w 2903296"/>
              <a:gd name="connsiteY9" fmla="*/ 2762015 h 3240088"/>
              <a:gd name="connsiteX10" fmla="*/ 359667 w 2903296"/>
              <a:gd name="connsiteY10" fmla="*/ 478061 h 3240088"/>
              <a:gd name="connsiteX11" fmla="*/ 0 w 2903296"/>
              <a:gd name="connsiteY11" fmla="*/ 478061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3296" h="3240088">
                <a:moveTo>
                  <a:pt x="0" y="0"/>
                </a:moveTo>
                <a:lnTo>
                  <a:pt x="2303222" y="0"/>
                </a:lnTo>
                <a:lnTo>
                  <a:pt x="2676766" y="0"/>
                </a:lnTo>
                <a:lnTo>
                  <a:pt x="2903296" y="0"/>
                </a:lnTo>
                <a:lnTo>
                  <a:pt x="2903296" y="3240088"/>
                </a:lnTo>
                <a:lnTo>
                  <a:pt x="2676766" y="3240088"/>
                </a:lnTo>
                <a:lnTo>
                  <a:pt x="2303222" y="3240088"/>
                </a:lnTo>
                <a:lnTo>
                  <a:pt x="0" y="3240088"/>
                </a:lnTo>
                <a:lnTo>
                  <a:pt x="0" y="2762015"/>
                </a:lnTo>
                <a:lnTo>
                  <a:pt x="359667" y="2762015"/>
                </a:lnTo>
                <a:lnTo>
                  <a:pt x="359667" y="478061"/>
                </a:lnTo>
                <a:lnTo>
                  <a:pt x="0" y="4780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21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386" userDrawn="1">
          <p15:clr>
            <a:srgbClr val="A4A3A4"/>
          </p15:clr>
        </p15:guide>
        <p15:guide id="8" pos="3727" userDrawn="1">
          <p15:clr>
            <a:srgbClr val="A4A3A4"/>
          </p15:clr>
        </p15:guide>
        <p15:guide id="9" orient="horz" pos="1366" userDrawn="1">
          <p15:clr>
            <a:srgbClr val="A4A3A4"/>
          </p15:clr>
        </p15:guide>
        <p15:guide id="10" orient="horz" pos="3407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849A6091-7E93-40EC-B138-FDE4CD59BED9}"/>
              </a:ext>
            </a:extLst>
          </p:cNvPr>
          <p:cNvSpPr/>
          <p:nvPr userDrawn="1"/>
        </p:nvSpPr>
        <p:spPr>
          <a:xfrm>
            <a:off x="0" y="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6DED628C-600E-4C31-A0BF-CC8663976258}"/>
              </a:ext>
            </a:extLst>
          </p:cNvPr>
          <p:cNvSpPr/>
          <p:nvPr userDrawn="1"/>
        </p:nvSpPr>
        <p:spPr>
          <a:xfrm>
            <a:off x="8418572" y="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1701CA47-035C-417C-9EF6-EF1401CED4BE}"/>
              </a:ext>
            </a:extLst>
          </p:cNvPr>
          <p:cNvSpPr/>
          <p:nvPr userDrawn="1"/>
        </p:nvSpPr>
        <p:spPr>
          <a:xfrm flipH="1">
            <a:off x="0" y="366832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52D364A-2056-458B-B137-BE59D41C869D}"/>
              </a:ext>
            </a:extLst>
          </p:cNvPr>
          <p:cNvSpPr/>
          <p:nvPr userDrawn="1"/>
        </p:nvSpPr>
        <p:spPr>
          <a:xfrm flipH="1">
            <a:off x="3773437" y="366832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9C41B134-BB45-476B-8040-F6D5EE6BA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9" y="4400549"/>
            <a:ext cx="6840536" cy="17179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kapitoly, 3 řádky, velikost 40</a:t>
            </a:r>
          </a:p>
        </p:txBody>
      </p:sp>
      <p:sp>
        <p:nvSpPr>
          <p:cNvPr id="13" name="Zástupný text 8">
            <a:extLst>
              <a:ext uri="{FF2B5EF4-FFF2-40B4-BE49-F238E27FC236}">
                <a16:creationId xmlns:a16="http://schemas.microsoft.com/office/drawing/2014/main" id="{403D49A1-0DE6-4187-B575-E97E99347D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58959" y="728663"/>
            <a:ext cx="2037715" cy="15696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11328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772">
          <p15:clr>
            <a:srgbClr val="A4A3A4"/>
          </p15:clr>
        </p15:guide>
        <p15:guide id="7" pos="2933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/>
              <a:t>Nadpis slidu, 1 řádek, velikost 36</a:t>
            </a:r>
          </a:p>
        </p:txBody>
      </p:sp>
      <p:sp>
        <p:nvSpPr>
          <p:cNvPr id="38" name="Zástupný text 37">
            <a:extLst>
              <a:ext uri="{FF2B5EF4-FFF2-40B4-BE49-F238E27FC236}">
                <a16:creationId xmlns:a16="http://schemas.microsoft.com/office/drawing/2014/main" id="{7351B1E3-D9FD-455A-8948-C093B2A75F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0832" y="217848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15" name="Zástupný text 16">
            <a:extLst>
              <a:ext uri="{FF2B5EF4-FFF2-40B4-BE49-F238E27FC236}">
                <a16:creationId xmlns:a16="http://schemas.microsoft.com/office/drawing/2014/main" id="{9246A31B-F713-46CB-AB9F-A44411AD2A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5439" y="2088514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16" name="Zástupný text 16">
            <a:extLst>
              <a:ext uri="{FF2B5EF4-FFF2-40B4-BE49-F238E27FC236}">
                <a16:creationId xmlns:a16="http://schemas.microsoft.com/office/drawing/2014/main" id="{62AECE77-0E30-41CC-B66E-BB35697BC7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5440" y="3105671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DBB8322B-153D-4529-9F6F-F31610F9B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95440" y="4122828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18" name="Zástupný text 16">
            <a:extLst>
              <a:ext uri="{FF2B5EF4-FFF2-40B4-BE49-F238E27FC236}">
                <a16:creationId xmlns:a16="http://schemas.microsoft.com/office/drawing/2014/main" id="{F1B77B0B-186E-41A5-AE36-5A4DA7E536C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95440" y="5139984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39" name="Zástupný text 38">
            <a:extLst>
              <a:ext uri="{FF2B5EF4-FFF2-40B4-BE49-F238E27FC236}">
                <a16:creationId xmlns:a16="http://schemas.microsoft.com/office/drawing/2014/main" id="{CC7DA44E-5990-4A16-B408-9F25194ECC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0832" y="522995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40" name="Zástupný text 39">
            <a:extLst>
              <a:ext uri="{FF2B5EF4-FFF2-40B4-BE49-F238E27FC236}">
                <a16:creationId xmlns:a16="http://schemas.microsoft.com/office/drawing/2014/main" id="{9CD6C060-479A-40EA-A5A5-F77273505F2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832" y="3195637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41" name="Zástupný text 40">
            <a:extLst>
              <a:ext uri="{FF2B5EF4-FFF2-40B4-BE49-F238E27FC236}">
                <a16:creationId xmlns:a16="http://schemas.microsoft.com/office/drawing/2014/main" id="{5CF1B63A-8997-430A-8337-8E7F43AD97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0832" y="4212794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542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  <p15:guide id="11" orient="horz" pos="3634" userDrawn="1">
          <p15:clr>
            <a:srgbClr val="A4A3A4"/>
          </p15:clr>
        </p15:guide>
        <p15:guide id="12" pos="778" userDrawn="1">
          <p15:clr>
            <a:srgbClr val="A4A3A4"/>
          </p15:clr>
        </p15:guide>
        <p15:guide id="13" orient="horz" pos="1366" userDrawn="1">
          <p15:clr>
            <a:srgbClr val="A4A3A4"/>
          </p15:clr>
        </p15:guide>
        <p15:guide id="14" orient="horz" pos="1321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dlouh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/>
              <a:t>Nadpis slidu, 1 řádek, velikost 36</a:t>
            </a:r>
          </a:p>
        </p:txBody>
      </p:sp>
      <p:sp>
        <p:nvSpPr>
          <p:cNvPr id="38" name="Zástupný text 37">
            <a:extLst>
              <a:ext uri="{FF2B5EF4-FFF2-40B4-BE49-F238E27FC236}">
                <a16:creationId xmlns:a16="http://schemas.microsoft.com/office/drawing/2014/main" id="{7351B1E3-D9FD-455A-8948-C093B2A75F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0832" y="217848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15" name="Zástupný text 16">
            <a:extLst>
              <a:ext uri="{FF2B5EF4-FFF2-40B4-BE49-F238E27FC236}">
                <a16:creationId xmlns:a16="http://schemas.microsoft.com/office/drawing/2014/main" id="{9246A31B-F713-46CB-AB9F-A44411AD2A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5439" y="2088514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16" name="Zástupný text 16">
            <a:extLst>
              <a:ext uri="{FF2B5EF4-FFF2-40B4-BE49-F238E27FC236}">
                <a16:creationId xmlns:a16="http://schemas.microsoft.com/office/drawing/2014/main" id="{62AECE77-0E30-41CC-B66E-BB35697BC7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5440" y="3105671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DBB8322B-153D-4529-9F6F-F31610F9B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95440" y="4122828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18" name="Zástupný text 16">
            <a:extLst>
              <a:ext uri="{FF2B5EF4-FFF2-40B4-BE49-F238E27FC236}">
                <a16:creationId xmlns:a16="http://schemas.microsoft.com/office/drawing/2014/main" id="{F1B77B0B-186E-41A5-AE36-5A4DA7E536C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95440" y="5139984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39" name="Zástupný text 38">
            <a:extLst>
              <a:ext uri="{FF2B5EF4-FFF2-40B4-BE49-F238E27FC236}">
                <a16:creationId xmlns:a16="http://schemas.microsoft.com/office/drawing/2014/main" id="{CC7DA44E-5990-4A16-B408-9F25194ECC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0832" y="522995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40" name="Zástupný text 39">
            <a:extLst>
              <a:ext uri="{FF2B5EF4-FFF2-40B4-BE49-F238E27FC236}">
                <a16:creationId xmlns:a16="http://schemas.microsoft.com/office/drawing/2014/main" id="{9CD6C060-479A-40EA-A5A5-F77273505F2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832" y="3195637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41" name="Zástupný text 40">
            <a:extLst>
              <a:ext uri="{FF2B5EF4-FFF2-40B4-BE49-F238E27FC236}">
                <a16:creationId xmlns:a16="http://schemas.microsoft.com/office/drawing/2014/main" id="{5CF1B63A-8997-430A-8337-8E7F43AD97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0832" y="4212794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65B95218-6588-472C-BCF0-BB54CDBF8A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64279" y="2177529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20" name="Zástupný text 16">
            <a:extLst>
              <a:ext uri="{FF2B5EF4-FFF2-40B4-BE49-F238E27FC236}">
                <a16:creationId xmlns:a16="http://schemas.microsoft.com/office/drawing/2014/main" id="{A7C1907E-E844-4B30-B235-372630FCD9D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8886" y="2087563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25" name="Zástupný text 16">
            <a:extLst>
              <a:ext uri="{FF2B5EF4-FFF2-40B4-BE49-F238E27FC236}">
                <a16:creationId xmlns:a16="http://schemas.microsoft.com/office/drawing/2014/main" id="{753F87F0-4969-4E72-A785-E290968800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58887" y="3104720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26" name="Zástupný text 16">
            <a:extLst>
              <a:ext uri="{FF2B5EF4-FFF2-40B4-BE49-F238E27FC236}">
                <a16:creationId xmlns:a16="http://schemas.microsoft.com/office/drawing/2014/main" id="{1BAE0941-F32B-4792-BAAE-7679C302630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58887" y="4121877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27" name="Zástupný text 16">
            <a:extLst>
              <a:ext uri="{FF2B5EF4-FFF2-40B4-BE49-F238E27FC236}">
                <a16:creationId xmlns:a16="http://schemas.microsoft.com/office/drawing/2014/main" id="{9D29CDEF-7C3B-4FA4-95B6-F6618A58BA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358887" y="5139033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/>
              <a:t>Text, 2 řádky, vel. 22</a:t>
            </a:r>
          </a:p>
        </p:txBody>
      </p:sp>
      <p:sp>
        <p:nvSpPr>
          <p:cNvPr id="28" name="Zástupný text 27">
            <a:extLst>
              <a:ext uri="{FF2B5EF4-FFF2-40B4-BE49-F238E27FC236}">
                <a16:creationId xmlns:a16="http://schemas.microsoft.com/office/drawing/2014/main" id="{E6841367-5E68-4EC6-A45B-1AA109F309C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64279" y="5228999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29" name="Zástupný text 28">
            <a:extLst>
              <a:ext uri="{FF2B5EF4-FFF2-40B4-BE49-F238E27FC236}">
                <a16:creationId xmlns:a16="http://schemas.microsoft.com/office/drawing/2014/main" id="{862345FD-0153-41F1-926E-46762F6832F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64279" y="3194686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30" name="Zástupný text 29">
            <a:extLst>
              <a:ext uri="{FF2B5EF4-FFF2-40B4-BE49-F238E27FC236}">
                <a16:creationId xmlns:a16="http://schemas.microsoft.com/office/drawing/2014/main" id="{A2382BFD-036C-42EB-BBB0-A48C5ED2C3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64279" y="4211843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99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  <p15:guide id="11" orient="horz" pos="3634">
          <p15:clr>
            <a:srgbClr val="A4A3A4"/>
          </p15:clr>
        </p15:guide>
        <p15:guide id="12" pos="778">
          <p15:clr>
            <a:srgbClr val="A4A3A4"/>
          </p15:clr>
        </p15:guide>
        <p15:guide id="13" orient="horz" pos="1366">
          <p15:clr>
            <a:srgbClr val="A4A3A4"/>
          </p15:clr>
        </p15:guide>
        <p15:guide id="14" orient="horz" pos="1321">
          <p15:clr>
            <a:srgbClr val="A4A3A4"/>
          </p15:clr>
        </p15:guide>
        <p15:guide id="15" orient="horz" pos="3702">
          <p15:clr>
            <a:srgbClr val="A4A3A4"/>
          </p15:clr>
        </p15:guide>
        <p15:guide id="16" pos="4407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1080135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86976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/>
              <a:t>Vložte text, velikost 20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E84ADFB1-FA4A-4FB6-81A3-D1301F49E7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6363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24647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  <p15:guide id="10" orient="horz" pos="1253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/>
              <a:t>Vložte text, velikost 20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E84ADFB1-FA4A-4FB6-81A3-D1301F49E7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6363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239466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  <p15:guide id="11" pos="3613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ůležité údaj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AF2307D5-2CC6-455C-9E84-90E08BE2E80D}"/>
              </a:ext>
            </a:extLst>
          </p:cNvPr>
          <p:cNvSpPr/>
          <p:nvPr userDrawn="1"/>
        </p:nvSpPr>
        <p:spPr>
          <a:xfrm>
            <a:off x="6096000" y="3594710"/>
            <a:ext cx="3060675" cy="2340000"/>
          </a:xfrm>
          <a:custGeom>
            <a:avLst/>
            <a:gdLst>
              <a:gd name="connsiteX0" fmla="*/ 0 w 3060675"/>
              <a:gd name="connsiteY0" fmla="*/ 0 h 2340000"/>
              <a:gd name="connsiteX1" fmla="*/ 285979 w 3060675"/>
              <a:gd name="connsiteY1" fmla="*/ 0 h 2340000"/>
              <a:gd name="connsiteX2" fmla="*/ 720675 w 3060675"/>
              <a:gd name="connsiteY2" fmla="*/ 0 h 2340000"/>
              <a:gd name="connsiteX3" fmla="*/ 754380 w 3060675"/>
              <a:gd name="connsiteY3" fmla="*/ 0 h 2340000"/>
              <a:gd name="connsiteX4" fmla="*/ 1139419 w 3060675"/>
              <a:gd name="connsiteY4" fmla="*/ 0 h 2340000"/>
              <a:gd name="connsiteX5" fmla="*/ 3060675 w 3060675"/>
              <a:gd name="connsiteY5" fmla="*/ 0 h 2340000"/>
              <a:gd name="connsiteX6" fmla="*/ 3060675 w 3060675"/>
              <a:gd name="connsiteY6" fmla="*/ 345257 h 2340000"/>
              <a:gd name="connsiteX7" fmla="*/ 2746258 w 3060675"/>
              <a:gd name="connsiteY7" fmla="*/ 345257 h 2340000"/>
              <a:gd name="connsiteX8" fmla="*/ 2746258 w 3060675"/>
              <a:gd name="connsiteY8" fmla="*/ 1994734 h 2340000"/>
              <a:gd name="connsiteX9" fmla="*/ 3060675 w 3060675"/>
              <a:gd name="connsiteY9" fmla="*/ 1994734 h 2340000"/>
              <a:gd name="connsiteX10" fmla="*/ 3060675 w 3060675"/>
              <a:gd name="connsiteY10" fmla="*/ 2340000 h 2340000"/>
              <a:gd name="connsiteX11" fmla="*/ 1139419 w 3060675"/>
              <a:gd name="connsiteY11" fmla="*/ 2340000 h 2340000"/>
              <a:gd name="connsiteX12" fmla="*/ 754380 w 3060675"/>
              <a:gd name="connsiteY12" fmla="*/ 2340000 h 2340000"/>
              <a:gd name="connsiteX13" fmla="*/ 720675 w 3060675"/>
              <a:gd name="connsiteY13" fmla="*/ 2340000 h 2340000"/>
              <a:gd name="connsiteX14" fmla="*/ 285979 w 3060675"/>
              <a:gd name="connsiteY14" fmla="*/ 2340000 h 2340000"/>
              <a:gd name="connsiteX15" fmla="*/ 0 w 3060675"/>
              <a:gd name="connsiteY15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60675" h="2340000">
                <a:moveTo>
                  <a:pt x="0" y="0"/>
                </a:moveTo>
                <a:lnTo>
                  <a:pt x="285979" y="0"/>
                </a:lnTo>
                <a:lnTo>
                  <a:pt x="720675" y="0"/>
                </a:lnTo>
                <a:lnTo>
                  <a:pt x="754380" y="0"/>
                </a:lnTo>
                <a:lnTo>
                  <a:pt x="1139419" y="0"/>
                </a:lnTo>
                <a:lnTo>
                  <a:pt x="3060675" y="0"/>
                </a:lnTo>
                <a:lnTo>
                  <a:pt x="3060675" y="345257"/>
                </a:lnTo>
                <a:lnTo>
                  <a:pt x="2746258" y="345257"/>
                </a:lnTo>
                <a:lnTo>
                  <a:pt x="2746258" y="1994734"/>
                </a:lnTo>
                <a:lnTo>
                  <a:pt x="3060675" y="1994734"/>
                </a:lnTo>
                <a:lnTo>
                  <a:pt x="3060675" y="2340000"/>
                </a:lnTo>
                <a:lnTo>
                  <a:pt x="1139419" y="2340000"/>
                </a:lnTo>
                <a:lnTo>
                  <a:pt x="754380" y="2340000"/>
                </a:lnTo>
                <a:lnTo>
                  <a:pt x="720675" y="2340000"/>
                </a:lnTo>
                <a:lnTo>
                  <a:pt x="285979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107393"/>
            <a:ext cx="5040313" cy="1620000"/>
          </a:xfrm>
        </p:spPr>
        <p:txBody>
          <a:bodyPr tIns="0" bIns="0" anchor="ctr">
            <a:noAutofit/>
          </a:bodyPr>
          <a:lstStyle>
            <a:lvl1pPr>
              <a:defRPr/>
            </a:lvl1pPr>
          </a:lstStyle>
          <a:p>
            <a:r>
              <a:rPr lang="cs-CZ"/>
              <a:t>Nadpis slidu,</a:t>
            </a:r>
            <a:br>
              <a:rPr lang="cs-CZ"/>
            </a:br>
            <a:r>
              <a:rPr lang="cs-CZ"/>
              <a:t>3 řádky,</a:t>
            </a:r>
            <a:br>
              <a:rPr lang="cs-CZ"/>
            </a:br>
            <a:r>
              <a:rPr lang="cs-CZ"/>
              <a:t>velikost 36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8C2CEF09-EDFD-44EF-9AD4-648928C5D5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6675" y="747393"/>
            <a:ext cx="2340000" cy="2340000"/>
          </a:xfrm>
          <a:custGeom>
            <a:avLst/>
            <a:gdLst>
              <a:gd name="connsiteX0" fmla="*/ 0 w 2625913"/>
              <a:gd name="connsiteY0" fmla="*/ 0 h 2219681"/>
              <a:gd name="connsiteX1" fmla="*/ 2625913 w 2625913"/>
              <a:gd name="connsiteY1" fmla="*/ 0 h 2219681"/>
              <a:gd name="connsiteX2" fmla="*/ 2625913 w 2625913"/>
              <a:gd name="connsiteY2" fmla="*/ 2219681 h 2219681"/>
              <a:gd name="connsiteX3" fmla="*/ 0 w 2625913"/>
              <a:gd name="connsiteY3" fmla="*/ 2219681 h 2219681"/>
              <a:gd name="connsiteX4" fmla="*/ 0 w 2625913"/>
              <a:gd name="connsiteY4" fmla="*/ 1892168 h 2219681"/>
              <a:gd name="connsiteX5" fmla="*/ 352834 w 2625913"/>
              <a:gd name="connsiteY5" fmla="*/ 1892168 h 2219681"/>
              <a:gd name="connsiteX6" fmla="*/ 352834 w 2625913"/>
              <a:gd name="connsiteY6" fmla="*/ 327505 h 2219681"/>
              <a:gd name="connsiteX7" fmla="*/ 0 w 2625913"/>
              <a:gd name="connsiteY7" fmla="*/ 327505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3" h="2219681">
                <a:moveTo>
                  <a:pt x="0" y="0"/>
                </a:moveTo>
                <a:lnTo>
                  <a:pt x="2625913" y="0"/>
                </a:lnTo>
                <a:lnTo>
                  <a:pt x="2625913" y="2219681"/>
                </a:lnTo>
                <a:lnTo>
                  <a:pt x="0" y="2219681"/>
                </a:lnTo>
                <a:lnTo>
                  <a:pt x="0" y="1892168"/>
                </a:lnTo>
                <a:lnTo>
                  <a:pt x="352834" y="1892168"/>
                </a:lnTo>
                <a:lnTo>
                  <a:pt x="352834" y="327505"/>
                </a:lnTo>
                <a:lnTo>
                  <a:pt x="0" y="327505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/>
              <a:t>Kliknutím vložíte obrázek</a:t>
            </a: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9B413D2A-456A-4A5D-910D-F843EE50048E}"/>
              </a:ext>
            </a:extLst>
          </p:cNvPr>
          <p:cNvSpPr/>
          <p:nvPr userDrawn="1"/>
        </p:nvSpPr>
        <p:spPr>
          <a:xfrm>
            <a:off x="6096000" y="747393"/>
            <a:ext cx="3060675" cy="2340000"/>
          </a:xfrm>
          <a:custGeom>
            <a:avLst/>
            <a:gdLst>
              <a:gd name="connsiteX0" fmla="*/ 0 w 3060675"/>
              <a:gd name="connsiteY0" fmla="*/ 0 h 2340000"/>
              <a:gd name="connsiteX1" fmla="*/ 285979 w 3060675"/>
              <a:gd name="connsiteY1" fmla="*/ 0 h 2340000"/>
              <a:gd name="connsiteX2" fmla="*/ 495300 w 3060675"/>
              <a:gd name="connsiteY2" fmla="*/ 0 h 2340000"/>
              <a:gd name="connsiteX3" fmla="*/ 2745483 w 3060675"/>
              <a:gd name="connsiteY3" fmla="*/ 0 h 2340000"/>
              <a:gd name="connsiteX4" fmla="*/ 2745483 w 3060675"/>
              <a:gd name="connsiteY4" fmla="*/ 345257 h 2340000"/>
              <a:gd name="connsiteX5" fmla="*/ 3060675 w 3060675"/>
              <a:gd name="connsiteY5" fmla="*/ 345257 h 2340000"/>
              <a:gd name="connsiteX6" fmla="*/ 3060675 w 3060675"/>
              <a:gd name="connsiteY6" fmla="*/ 1994734 h 2340000"/>
              <a:gd name="connsiteX7" fmla="*/ 2745483 w 3060675"/>
              <a:gd name="connsiteY7" fmla="*/ 1994734 h 2340000"/>
              <a:gd name="connsiteX8" fmla="*/ 2745483 w 3060675"/>
              <a:gd name="connsiteY8" fmla="*/ 2340000 h 2340000"/>
              <a:gd name="connsiteX9" fmla="*/ 495300 w 3060675"/>
              <a:gd name="connsiteY9" fmla="*/ 2340000 h 2340000"/>
              <a:gd name="connsiteX10" fmla="*/ 285979 w 3060675"/>
              <a:gd name="connsiteY10" fmla="*/ 2340000 h 2340000"/>
              <a:gd name="connsiteX11" fmla="*/ 0 w 3060675"/>
              <a:gd name="connsiteY11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0675" h="2340000">
                <a:moveTo>
                  <a:pt x="0" y="0"/>
                </a:moveTo>
                <a:lnTo>
                  <a:pt x="285979" y="0"/>
                </a:lnTo>
                <a:lnTo>
                  <a:pt x="495300" y="0"/>
                </a:lnTo>
                <a:lnTo>
                  <a:pt x="2745483" y="0"/>
                </a:lnTo>
                <a:lnTo>
                  <a:pt x="2745483" y="345257"/>
                </a:lnTo>
                <a:lnTo>
                  <a:pt x="3060675" y="345257"/>
                </a:lnTo>
                <a:lnTo>
                  <a:pt x="3060675" y="1994734"/>
                </a:lnTo>
                <a:lnTo>
                  <a:pt x="2745483" y="1994734"/>
                </a:lnTo>
                <a:lnTo>
                  <a:pt x="2745483" y="2340000"/>
                </a:lnTo>
                <a:lnTo>
                  <a:pt x="495300" y="2340000"/>
                </a:lnTo>
                <a:lnTo>
                  <a:pt x="285979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9006CC89-74DD-48A9-80E3-E4B05F933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3429000"/>
            <a:ext cx="5040313" cy="2505710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/>
              <a:t>Vložte text, velikost 20</a:t>
            </a:r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C48C8D84-92ED-4329-9155-574A55C246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675" y="3594710"/>
            <a:ext cx="2340000" cy="2340000"/>
          </a:xfrm>
          <a:custGeom>
            <a:avLst/>
            <a:gdLst>
              <a:gd name="connsiteX0" fmla="*/ 314417 w 2340000"/>
              <a:gd name="connsiteY0" fmla="*/ 0 h 2340000"/>
              <a:gd name="connsiteX1" fmla="*/ 2340000 w 2340000"/>
              <a:gd name="connsiteY1" fmla="*/ 0 h 2340000"/>
              <a:gd name="connsiteX2" fmla="*/ 2340000 w 2340000"/>
              <a:gd name="connsiteY2" fmla="*/ 2340000 h 2340000"/>
              <a:gd name="connsiteX3" fmla="*/ 314417 w 2340000"/>
              <a:gd name="connsiteY3" fmla="*/ 2340000 h 2340000"/>
              <a:gd name="connsiteX4" fmla="*/ 314417 w 2340000"/>
              <a:gd name="connsiteY4" fmla="*/ 1994734 h 2340000"/>
              <a:gd name="connsiteX5" fmla="*/ 0 w 2340000"/>
              <a:gd name="connsiteY5" fmla="*/ 1994734 h 2340000"/>
              <a:gd name="connsiteX6" fmla="*/ 0 w 2340000"/>
              <a:gd name="connsiteY6" fmla="*/ 345258 h 2340000"/>
              <a:gd name="connsiteX7" fmla="*/ 314417 w 2340000"/>
              <a:gd name="connsiteY7" fmla="*/ 345258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340000">
                <a:moveTo>
                  <a:pt x="314417" y="0"/>
                </a:moveTo>
                <a:lnTo>
                  <a:pt x="2340000" y="0"/>
                </a:lnTo>
                <a:lnTo>
                  <a:pt x="2340000" y="2340000"/>
                </a:lnTo>
                <a:lnTo>
                  <a:pt x="314417" y="2340000"/>
                </a:lnTo>
                <a:lnTo>
                  <a:pt x="314417" y="1994734"/>
                </a:lnTo>
                <a:lnTo>
                  <a:pt x="0" y="1994734"/>
                </a:lnTo>
                <a:lnTo>
                  <a:pt x="0" y="345258"/>
                </a:lnTo>
                <a:lnTo>
                  <a:pt x="314417" y="345258"/>
                </a:lnTo>
                <a:close/>
              </a:path>
            </a:pathLst>
          </a:custGeom>
        </p:spPr>
        <p:txBody>
          <a:bodyPr wrap="square" tIns="46800" bIns="648000" anchor="ctr">
            <a:noAutofit/>
          </a:bodyPr>
          <a:lstStyle>
            <a:lvl1pPr>
              <a:defRPr lang="cs-CZ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/>
              <a:t>Kliknutím vložíte obrázek</a:t>
            </a:r>
          </a:p>
        </p:txBody>
      </p:sp>
      <p:sp>
        <p:nvSpPr>
          <p:cNvPr id="27" name="Zástupný text 8">
            <a:extLst>
              <a:ext uri="{FF2B5EF4-FFF2-40B4-BE49-F238E27FC236}">
                <a16:creationId xmlns:a16="http://schemas.microsoft.com/office/drawing/2014/main" id="{808F49F8-E926-4F2A-A871-BA391D3C6B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8" y="1353738"/>
            <a:ext cx="2341561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Důležitý údaj</a:t>
            </a:r>
          </a:p>
        </p:txBody>
      </p:sp>
      <p:sp>
        <p:nvSpPr>
          <p:cNvPr id="28" name="Zástupný text 8">
            <a:extLst>
              <a:ext uri="{FF2B5EF4-FFF2-40B4-BE49-F238E27FC236}">
                <a16:creationId xmlns:a16="http://schemas.microsoft.com/office/drawing/2014/main" id="{6CA2A671-CD03-4E92-BD8C-EC5DF76B8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4224710"/>
            <a:ext cx="2341562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Důležitý údaj</a:t>
            </a:r>
          </a:p>
        </p:txBody>
      </p:sp>
    </p:spTree>
    <p:extLst>
      <p:ext uri="{BB962C8B-B14F-4D97-AF65-F5344CB8AC3E}">
        <p14:creationId xmlns:p14="http://schemas.microsoft.com/office/powerpoint/2010/main" val="155247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3953" userDrawn="1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07" userDrawn="1">
          <p15:clr>
            <a:srgbClr val="A4A3A4"/>
          </p15:clr>
        </p15:guide>
        <p15:guide id="11" pos="5564" userDrawn="1">
          <p15:clr>
            <a:srgbClr val="A4A3A4"/>
          </p15:clr>
        </p15:guide>
        <p15:guide id="12" pos="5428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0ADE-A669-426C-8D14-C74C7CC560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8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47393"/>
            <a:ext cx="1080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55519"/>
            <a:ext cx="10515600" cy="350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55560" y="6129338"/>
            <a:ext cx="107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2990" y="6129338"/>
            <a:ext cx="244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0640" y="6129338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6F10ADE-A669-426C-8D14-C74C7CC56023}" type="slidenum">
              <a:rPr lang="cs-CZ" smtClean="0"/>
              <a:pPr algn="r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69" r:id="rId4"/>
    <p:sldLayoutId id="2147483668" r:id="rId5"/>
    <p:sldLayoutId id="2147483678" r:id="rId6"/>
    <p:sldLayoutId id="2147483670" r:id="rId7"/>
    <p:sldLayoutId id="2147483679" r:id="rId8"/>
    <p:sldLayoutId id="2147483672" r:id="rId9"/>
    <p:sldLayoutId id="2147483673" r:id="rId10"/>
    <p:sldLayoutId id="2147483671" r:id="rId11"/>
    <p:sldLayoutId id="2147483680" r:id="rId12"/>
    <p:sldLayoutId id="2147483657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orient="horz" pos="3861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0ADE-A669-426C-8D14-C74C7CC560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62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0ADE-A669-426C-8D14-C74C7CC560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2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28AEF-2141-4ABD-B850-12D36266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7" y="1614391"/>
            <a:ext cx="8919171" cy="1717993"/>
          </a:xfrm>
        </p:spPr>
        <p:txBody>
          <a:bodyPr/>
          <a:lstStyle/>
          <a:p>
            <a:r>
              <a:rPr lang="cs-CZ" sz="4400" dirty="0"/>
              <a:t>Inovační infrastruktura </a:t>
            </a:r>
            <a:r>
              <a:rPr lang="cs-CZ" sz="4400" dirty="0" err="1"/>
              <a:t>Sčk</a:t>
            </a:r>
            <a:endParaRPr lang="cs-CZ" sz="44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2BCA792-0429-6370-C8F5-E9E1393BCCB1}"/>
              </a:ext>
            </a:extLst>
          </p:cNvPr>
          <p:cNvSpPr txBox="1">
            <a:spLocks/>
          </p:cNvSpPr>
          <p:nvPr/>
        </p:nvSpPr>
        <p:spPr>
          <a:xfrm>
            <a:off x="4283565" y="4479307"/>
            <a:ext cx="7908434" cy="1717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0" i="1"/>
              <a:t>Podporujeme podnikání a inovace ve Středočeském kraji </a:t>
            </a:r>
          </a:p>
        </p:txBody>
      </p:sp>
    </p:spTree>
    <p:extLst>
      <p:ext uri="{BB962C8B-B14F-4D97-AF65-F5344CB8AC3E}">
        <p14:creationId xmlns:p14="http://schemas.microsoft.com/office/powerpoint/2010/main" val="328534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E3CDF-0EE8-406E-9D11-C9CF8FBD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jaký problém reagujeme a proč?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BD72F8-32CC-42D6-BE62-874B20520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1715783"/>
            <a:ext cx="7143858" cy="4479533"/>
          </a:xfrm>
        </p:spPr>
        <p:txBody>
          <a:bodyPr/>
          <a:lstStyle/>
          <a:p>
            <a:pPr fontAlgn="base"/>
            <a:r>
              <a:rPr lang="cs-CZ" dirty="0"/>
              <a:t>Kraj má své přirozené centrum mimo své území. V metropoli se ve velké míře koncentrují kvalitativně nejvyšší funkce jako inovační a </a:t>
            </a:r>
            <a:r>
              <a:rPr lang="cs-CZ" dirty="0" err="1"/>
              <a:t>VaV</a:t>
            </a:r>
            <a:r>
              <a:rPr lang="cs-CZ" dirty="0"/>
              <a:t> aktivity, univerzity, ústředí firem apod. </a:t>
            </a:r>
          </a:p>
          <a:p>
            <a:pPr fontAlgn="base"/>
            <a:r>
              <a:rPr lang="cs-CZ" dirty="0"/>
              <a:t>Velké rozdíly v ekonomické vyspělosti a potenciálu jednotlivých území uvnitř Středočeského kraje. Ekonomický rozvoj je koncentrován do okolí Prahy a silných regionálních center.  </a:t>
            </a:r>
          </a:p>
          <a:p>
            <a:pPr fontAlgn="base"/>
            <a:r>
              <a:rPr lang="cs-CZ" dirty="0"/>
              <a:t>Nízká míra podnikatelské aktivity - počet menších firem do 10 zaměstnanců v kraji stagnuje (oproti ČR).  </a:t>
            </a:r>
          </a:p>
          <a:p>
            <a:pPr fontAlgn="base"/>
            <a:r>
              <a:rPr lang="cs-CZ" dirty="0"/>
              <a:t>Každodenní dojíždění 300.000 obyvatel </a:t>
            </a:r>
            <a:r>
              <a:rPr lang="cs-CZ" dirty="0" err="1"/>
              <a:t>SčK</a:t>
            </a:r>
            <a:r>
              <a:rPr lang="cs-CZ" dirty="0"/>
              <a:t> do Prahy</a:t>
            </a:r>
          </a:p>
          <a:p>
            <a:endParaRPr lang="cs-CZ" dirty="0"/>
          </a:p>
        </p:txBody>
      </p:sp>
      <p:pic>
        <p:nvPicPr>
          <p:cNvPr id="1026" name="F75D5084-11F0-4CC9-AA7C-7E2768268BF6" descr="IMG_9934.jpg">
            <a:extLst>
              <a:ext uri="{FF2B5EF4-FFF2-40B4-BE49-F238E27FC236}">
                <a16:creationId xmlns:a16="http://schemas.microsoft.com/office/drawing/2014/main" id="{DABDBC70-84B8-4E0E-9E44-1AF36941C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08375" y="2246948"/>
            <a:ext cx="4319463" cy="325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60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1F0F5-7DF9-4446-B1C0-8706D6CA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inovační infrastruktury </a:t>
            </a:r>
            <a:r>
              <a:rPr lang="cs-CZ" dirty="0" err="1"/>
              <a:t>SčK</a:t>
            </a:r>
            <a:r>
              <a:rPr lang="cs-CZ" dirty="0"/>
              <a:t>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194CAF-245F-4AF2-BD19-42C7D84A9E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1161" y="1989138"/>
            <a:ext cx="6875202" cy="3960812"/>
          </a:xfrm>
        </p:spPr>
        <p:txBody>
          <a:bodyPr/>
          <a:lstStyle/>
          <a:p>
            <a:r>
              <a:rPr lang="cs-CZ" dirty="0"/>
              <a:t>Počet denně dojíždějících obyvatel </a:t>
            </a:r>
            <a:r>
              <a:rPr lang="cs-CZ" dirty="0" err="1"/>
              <a:t>SčK</a:t>
            </a:r>
            <a:r>
              <a:rPr lang="cs-CZ" dirty="0"/>
              <a:t> dojíždějících denně do Prahy: 300.000 (práce, škola, služby) </a:t>
            </a:r>
          </a:p>
          <a:p>
            <a:r>
              <a:rPr lang="cs-CZ" dirty="0"/>
              <a:t>Příklady: </a:t>
            </a:r>
          </a:p>
          <a:p>
            <a:pPr lvl="1"/>
            <a:r>
              <a:rPr lang="cs-CZ" dirty="0"/>
              <a:t>Kladno: 8.829</a:t>
            </a:r>
          </a:p>
          <a:p>
            <a:pPr lvl="1"/>
            <a:r>
              <a:rPr lang="cs-CZ" dirty="0"/>
              <a:t>Brandýs nad Labem-Stará Boleslav: 3.326 </a:t>
            </a:r>
          </a:p>
          <a:p>
            <a:r>
              <a:rPr lang="en-US" dirty="0"/>
              <a:t>#</a:t>
            </a:r>
            <a:r>
              <a:rPr lang="en-US" dirty="0" err="1"/>
              <a:t>Neje</a:t>
            </a:r>
            <a:r>
              <a:rPr lang="cs-CZ" dirty="0" err="1"/>
              <a:t>zdiDoPrahy</a:t>
            </a:r>
            <a:r>
              <a:rPr lang="cs-CZ" dirty="0"/>
              <a:t> </a:t>
            </a:r>
          </a:p>
          <a:p>
            <a:r>
              <a:rPr lang="cs-CZ" dirty="0"/>
              <a:t>Aktivní podpora rozvoje inovační infrastruktury </a:t>
            </a:r>
          </a:p>
          <a:p>
            <a:pPr lvl="1"/>
            <a:r>
              <a:rPr lang="cs-CZ" dirty="0"/>
              <a:t>Základní východiska / analýza potřeb </a:t>
            </a:r>
            <a:r>
              <a:rPr lang="cs-CZ" dirty="0" err="1"/>
              <a:t>subregionů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Kolaborativní</a:t>
            </a:r>
            <a:r>
              <a:rPr lang="cs-CZ" dirty="0"/>
              <a:t> marketingové kampaně </a:t>
            </a:r>
          </a:p>
          <a:p>
            <a:r>
              <a:rPr lang="cs-CZ" dirty="0"/>
              <a:t>Průzkum </a:t>
            </a:r>
            <a:r>
              <a:rPr lang="cs-CZ" dirty="0" err="1"/>
              <a:t>CzechInvest</a:t>
            </a:r>
            <a:r>
              <a:rPr lang="cs-CZ" dirty="0"/>
              <a:t> – zájem o spolupráci / inovační infrastruktura: </a:t>
            </a:r>
          </a:p>
          <a:p>
            <a:pPr lvl="1"/>
            <a:r>
              <a:rPr lang="cs-CZ" dirty="0"/>
              <a:t>83% (start-</a:t>
            </a:r>
            <a:r>
              <a:rPr lang="cs-CZ" dirty="0" err="1"/>
              <a:t>upy</a:t>
            </a:r>
            <a:r>
              <a:rPr lang="cs-CZ" dirty="0"/>
              <a:t>, </a:t>
            </a:r>
            <a:r>
              <a:rPr lang="cs-CZ" dirty="0" err="1"/>
              <a:t>spinoffy</a:t>
            </a:r>
            <a:r>
              <a:rPr lang="cs-CZ" dirty="0"/>
              <a:t>) mají zájem spolupracovat  </a:t>
            </a:r>
          </a:p>
          <a:p>
            <a:pPr lvl="1"/>
            <a:r>
              <a:rPr lang="cs-CZ" dirty="0"/>
              <a:t>Největší zájem o spolupráci byl s inovačními infrastrukturami jako je JIC, Praha/SIC a BIC Plzeň</a:t>
            </a:r>
          </a:p>
        </p:txBody>
      </p:sp>
      <p:pic>
        <p:nvPicPr>
          <p:cNvPr id="17411" name="E8583666-1489-4CA6-BBDC-F106C529A0DA" descr="IMG_6696.PNG">
            <a:extLst>
              <a:ext uri="{FF2B5EF4-FFF2-40B4-BE49-F238E27FC236}">
                <a16:creationId xmlns:a16="http://schemas.microsoft.com/office/drawing/2014/main" id="{739C6D20-C01B-49AB-A852-AC1F245B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2" y="1323559"/>
            <a:ext cx="3313234" cy="669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96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580E9-D0A5-4A0B-BC8C-90E0358E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Inovační infrastruktura </a:t>
            </a:r>
            <a:r>
              <a:rPr lang="cs-CZ" dirty="0" err="1"/>
              <a:t>Sčk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937FE01-4607-4945-A43D-EB206736EC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18890" y="703780"/>
            <a:ext cx="6154220" cy="61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E3CDF-0EE8-406E-9D11-C9CF8FBD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Navrhované fáze realizace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BD72F8-32CC-42D6-BE62-874B20520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1715784"/>
            <a:ext cx="10801350" cy="4234166"/>
          </a:xfrm>
        </p:spPr>
        <p:txBody>
          <a:bodyPr/>
          <a:lstStyle/>
          <a:p>
            <a:r>
              <a:rPr lang="pl-PL" b="1" dirty="0"/>
              <a:t>Diagnostika a návrh systému podpory inovační infrastruktury</a:t>
            </a:r>
          </a:p>
          <a:p>
            <a:r>
              <a:rPr lang="cs-CZ" b="1" dirty="0"/>
              <a:t>Pilotní ověření vybraných modelů podpory </a:t>
            </a:r>
          </a:p>
          <a:p>
            <a:r>
              <a:rPr lang="cs-CZ" b="1" dirty="0"/>
              <a:t>Implementace a dlouhodobá udržitelnost podpory inovací </a:t>
            </a:r>
          </a:p>
          <a:p>
            <a:r>
              <a:rPr lang="cs-CZ" dirty="0"/>
              <a:t>Inovační infrastruktura / projekty inovačních </a:t>
            </a:r>
            <a:r>
              <a:rPr lang="cs-CZ" dirty="0" err="1"/>
              <a:t>HUBů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Unikátní expertíza (mapování potřeb mikroregionu, návrh inovačního </a:t>
            </a:r>
            <a:r>
              <a:rPr lang="cs-CZ" dirty="0" err="1"/>
              <a:t>HUBu</a:t>
            </a:r>
            <a:r>
              <a:rPr lang="cs-CZ" dirty="0"/>
              <a:t>, </a:t>
            </a:r>
            <a:r>
              <a:rPr lang="cs-CZ" dirty="0" err="1"/>
              <a:t>Cookbook</a:t>
            </a:r>
            <a:r>
              <a:rPr lang="cs-CZ" dirty="0"/>
              <a:t> pro co-</a:t>
            </a:r>
            <a:r>
              <a:rPr lang="cs-CZ" dirty="0" err="1"/>
              <a:t>worky</a:t>
            </a:r>
            <a:r>
              <a:rPr lang="cs-CZ" dirty="0"/>
              <a:t>, spolupráce s KU, </a:t>
            </a:r>
            <a:r>
              <a:rPr lang="cs-CZ" dirty="0" err="1"/>
              <a:t>BrainConnect</a:t>
            </a:r>
            <a:r>
              <a:rPr lang="cs-CZ" dirty="0"/>
              <a:t>,…) </a:t>
            </a:r>
          </a:p>
          <a:p>
            <a:r>
              <a:rPr lang="cs-CZ" dirty="0"/>
              <a:t>Inovační komunita</a:t>
            </a:r>
          </a:p>
          <a:p>
            <a:r>
              <a:rPr lang="cs-CZ" dirty="0"/>
              <a:t>PS pro Marketing Inovačního ekosystému a Prague </a:t>
            </a:r>
            <a:r>
              <a:rPr lang="cs-CZ" dirty="0" err="1"/>
              <a:t>Innovation</a:t>
            </a:r>
            <a:r>
              <a:rPr lang="cs-CZ" dirty="0"/>
              <a:t> </a:t>
            </a:r>
            <a:r>
              <a:rPr lang="cs-CZ" dirty="0" err="1"/>
              <a:t>Circle</a:t>
            </a:r>
            <a:r>
              <a:rPr lang="cs-CZ" dirty="0"/>
              <a:t>  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67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E3CDF-0EE8-406E-9D11-C9CF8FBD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Klíčové změny ve fungování inovačního ekosystému 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BD72F8-32CC-42D6-BE62-874B20520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1715783"/>
            <a:ext cx="10801350" cy="4592549"/>
          </a:xfrm>
        </p:spPr>
        <p:txBody>
          <a:bodyPr/>
          <a:lstStyle/>
          <a:p>
            <a:pPr fontAlgn="base"/>
            <a:r>
              <a:rPr lang="cs-CZ" b="1" dirty="0"/>
              <a:t>Systémové a datově podložené plánování inovační infrastruktury </a:t>
            </a:r>
          </a:p>
          <a:p>
            <a:pPr lvl="1" fontAlgn="base"/>
            <a:r>
              <a:rPr lang="cs-CZ" b="1" dirty="0"/>
              <a:t>Zavedení modulárního přístupu k rozvoji inovační infrastruktury na základě lokalizovaných potřeb.</a:t>
            </a:r>
            <a:r>
              <a:rPr lang="cs-CZ" dirty="0"/>
              <a:t> </a:t>
            </a:r>
          </a:p>
          <a:p>
            <a:pPr fontAlgn="base"/>
            <a:r>
              <a:rPr lang="cs-CZ" b="1" dirty="0"/>
              <a:t>Aktivní zapojení lokálních </a:t>
            </a:r>
            <a:r>
              <a:rPr lang="cs-CZ" b="1" dirty="0" err="1"/>
              <a:t>stakeholderů</a:t>
            </a:r>
            <a:r>
              <a:rPr lang="cs-CZ" b="1" dirty="0"/>
              <a:t> do tvorby inovačních strategií</a:t>
            </a:r>
            <a:r>
              <a:rPr lang="cs-CZ" dirty="0"/>
              <a:t> </a:t>
            </a:r>
          </a:p>
          <a:p>
            <a:pPr lvl="1" fontAlgn="base"/>
            <a:r>
              <a:rPr lang="cs-CZ" b="1" dirty="0"/>
              <a:t>Lokální aktéři nebudou pouze příjemci podpory, ale aktivními spoluautory inovačních strategií</a:t>
            </a:r>
            <a:endParaRPr lang="cs-CZ" dirty="0"/>
          </a:p>
          <a:p>
            <a:pPr fontAlgn="base"/>
            <a:r>
              <a:rPr lang="cs-CZ" b="1" dirty="0"/>
              <a:t>Sběr a analýza case </a:t>
            </a:r>
            <a:r>
              <a:rPr lang="cs-CZ" b="1" dirty="0" err="1"/>
              <a:t>studies</a:t>
            </a:r>
            <a:r>
              <a:rPr lang="cs-CZ" b="1" dirty="0"/>
              <a:t> pro udržitelné modely inovační infrastruktury</a:t>
            </a:r>
            <a:r>
              <a:rPr lang="cs-CZ" dirty="0"/>
              <a:t> </a:t>
            </a:r>
          </a:p>
          <a:p>
            <a:pPr lvl="1" fontAlgn="base"/>
            <a:r>
              <a:rPr lang="cs-CZ" b="1" dirty="0"/>
              <a:t>Praktická řešení a osvědčené přístupy budou systematicky zdokumentovány a využity pro tvorbu inovačních strategií.</a:t>
            </a:r>
            <a:r>
              <a:rPr lang="cs-CZ" dirty="0"/>
              <a:t> </a:t>
            </a:r>
          </a:p>
          <a:p>
            <a:pPr fontAlgn="base"/>
            <a:r>
              <a:rPr lang="cs-CZ" b="1" dirty="0"/>
              <a:t>Propojení aktérů inovační infrastruktury pro dlouhodobou udržitelnost rozvoje inovací</a:t>
            </a:r>
            <a:r>
              <a:rPr lang="cs-CZ" dirty="0"/>
              <a:t> </a:t>
            </a:r>
            <a:endParaRPr lang="cs-CZ" sz="4000" dirty="0"/>
          </a:p>
          <a:p>
            <a:pPr lvl="1" fontAlgn="base"/>
            <a:r>
              <a:rPr lang="cs-CZ" b="1" dirty="0"/>
              <a:t>Místní ekosystémy budou lépe propojeny a vytvoří základ pro dlouhodobě funkční inovační sítě</a:t>
            </a:r>
            <a:endParaRPr lang="cs-CZ" sz="4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3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A7F928-B263-42A4-A8A5-2578E5A72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+420 737 235 507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59541B-EFCA-42A5-A26C-76F2EB9AD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martoch@s-ic.cz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9649063-77F1-4854-873E-4458004DF4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RIS3 manažer SČK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4FAB702-B9C3-47C6-BCB0-1B0EEB4D1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Tomáš Martoch</a:t>
            </a:r>
          </a:p>
        </p:txBody>
      </p:sp>
    </p:spTree>
    <p:extLst>
      <p:ext uri="{BB962C8B-B14F-4D97-AF65-F5344CB8AC3E}">
        <p14:creationId xmlns:p14="http://schemas.microsoft.com/office/powerpoint/2010/main" val="3836088641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">
  <a:themeElements>
    <a:clrScheme name="SIC2020">
      <a:dk1>
        <a:srgbClr val="153272"/>
      </a:dk1>
      <a:lt1>
        <a:sysClr val="window" lastClr="FFFFFF"/>
      </a:lt1>
      <a:dk2>
        <a:srgbClr val="22AFB4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D"/>
      </a:accent4>
      <a:accent5>
        <a:srgbClr val="CB4289"/>
      </a:accent5>
      <a:accent6>
        <a:srgbClr val="E4E3E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bsahové">
  <a:themeElements>
    <a:clrScheme name="SIC2020">
      <a:dk1>
        <a:srgbClr val="153272"/>
      </a:dk1>
      <a:lt1>
        <a:sysClr val="window" lastClr="FFFFFF"/>
      </a:lt1>
      <a:dk2>
        <a:srgbClr val="00B1B6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E"/>
      </a:accent4>
      <a:accent5>
        <a:srgbClr val="CA4289"/>
      </a:accent5>
      <a:accent6>
        <a:srgbClr val="E6E6F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Závěrečné">
  <a:themeElements>
    <a:clrScheme name="SIC2020">
      <a:dk1>
        <a:srgbClr val="153272"/>
      </a:dk1>
      <a:lt1>
        <a:sysClr val="window" lastClr="FFFFFF"/>
      </a:lt1>
      <a:dk2>
        <a:srgbClr val="00B1B6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E"/>
      </a:accent4>
      <a:accent5>
        <a:srgbClr val="CA4289"/>
      </a:accent5>
      <a:accent6>
        <a:srgbClr val="E6E6F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nuálový">
  <a:themeElements>
    <a:clrScheme name="SIC2020">
      <a:dk1>
        <a:srgbClr val="153272"/>
      </a:dk1>
      <a:lt1>
        <a:sysClr val="window" lastClr="FFFFFF"/>
      </a:lt1>
      <a:dk2>
        <a:srgbClr val="00B1B6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E"/>
      </a:accent4>
      <a:accent5>
        <a:srgbClr val="CA4289"/>
      </a:accent5>
      <a:accent6>
        <a:srgbClr val="E4E3E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2f9466-5a85-41af-9e6f-fe8994e1845d">
      <UserInfo>
        <DisplayName>Magda Ennsberger</DisplayName>
        <AccountId>34</AccountId>
        <AccountType/>
      </UserInfo>
    </SharedWithUsers>
    <TaxCatchAll xmlns="8b2f9466-5a85-41af-9e6f-fe8994e1845d" xsi:nil="true"/>
    <lcf76f155ced4ddcb4097134ff3c332f xmlns="72f7dddd-3764-4e0e-9726-c6d439f5e17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17FECE092421438FEED2134888709C" ma:contentTypeVersion="20" ma:contentTypeDescription="Vytvoří nový dokument" ma:contentTypeScope="" ma:versionID="3f6fd4a00bd5f35357494e0aec21f50d">
  <xsd:schema xmlns:xsd="http://www.w3.org/2001/XMLSchema" xmlns:xs="http://www.w3.org/2001/XMLSchema" xmlns:p="http://schemas.microsoft.com/office/2006/metadata/properties" xmlns:ns2="72f7dddd-3764-4e0e-9726-c6d439f5e17b" xmlns:ns3="8b2f9466-5a85-41af-9e6f-fe8994e1845d" targetNamespace="http://schemas.microsoft.com/office/2006/metadata/properties" ma:root="true" ma:fieldsID="453d7b30869e4c0f226c22c9276acb03" ns2:_="" ns3:_="">
    <xsd:import namespace="72f7dddd-3764-4e0e-9726-c6d439f5e17b"/>
    <xsd:import namespace="8b2f9466-5a85-41af-9e6f-fe8994e184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7dddd-3764-4e0e-9726-c6d439f5e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Značky obrázků" ma:readOnly="false" ma:fieldId="{5cf76f15-5ced-4ddc-b409-7134ff3c332f}" ma:taxonomyMulti="true" ma:sspId="22ef648d-a1c6-4816-b4b4-ade8fccb36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f9466-5a85-41af-9e6f-fe8994e1845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b0eda70-86f0-4222-a638-fdf8a3df666b}" ma:internalName="TaxCatchAll" ma:showField="CatchAllData" ma:web="8b2f9466-5a85-41af-9e6f-fe8994e184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7E3CFF-922D-46FC-A44C-779ABB3DDE31}">
  <ds:schemaRefs>
    <ds:schemaRef ds:uri="http://purl.org/dc/dcmitype/"/>
    <ds:schemaRef ds:uri="8b2f9466-5a85-41af-9e6f-fe8994e1845d"/>
    <ds:schemaRef ds:uri="http://schemas.openxmlformats.org/package/2006/metadata/core-properties"/>
    <ds:schemaRef ds:uri="72f7dddd-3764-4e0e-9726-c6d439f5e17b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602370-0DB9-4804-B582-09FD620A9A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AC1F63-419D-4FFB-BBBB-4CF321BD8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7dddd-3764-4e0e-9726-c6d439f5e17b"/>
    <ds:schemaRef ds:uri="8b2f9466-5a85-41af-9e6f-fe8994e184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369</Words>
  <Application>Microsoft Office PowerPoint</Application>
  <PresentationFormat>Širokoúhlá obrazovka</PresentationFormat>
  <Paragraphs>41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Arial</vt:lpstr>
      <vt:lpstr>Calibri</vt:lpstr>
      <vt:lpstr>Segoe UI</vt:lpstr>
      <vt:lpstr>Wingdings</vt:lpstr>
      <vt:lpstr>Úvodní</vt:lpstr>
      <vt:lpstr>Obsahové</vt:lpstr>
      <vt:lpstr>Závěrečné</vt:lpstr>
      <vt:lpstr>Manuálový</vt:lpstr>
      <vt:lpstr>CorelDRAW</vt:lpstr>
      <vt:lpstr>Inovační infrastruktura Sčk</vt:lpstr>
      <vt:lpstr>Na jaký problém reagujeme a proč?  </vt:lpstr>
      <vt:lpstr>Rozvoj inovační infrastruktury SčK </vt:lpstr>
      <vt:lpstr>Inovační infrastruktura Sčk </vt:lpstr>
      <vt:lpstr>Navrhované fáze realizace  </vt:lpstr>
      <vt:lpstr>Klíčové změny ve fungování inovačního ekosystému 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Staněk</dc:creator>
  <cp:lastModifiedBy>Tomáš Martoch</cp:lastModifiedBy>
  <cp:revision>60</cp:revision>
  <cp:lastPrinted>2024-07-18T09:58:51Z</cp:lastPrinted>
  <dcterms:created xsi:type="dcterms:W3CDTF">2020-11-13T14:40:34Z</dcterms:created>
  <dcterms:modified xsi:type="dcterms:W3CDTF">2025-12-10T19:58:03Z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0x0101006817FECE092421438FEED2134888709C</vt:lpwstr>
  </property>
  <property fmtid="{D5CDD505-2E9C-101B-9397-08002B2CF9AE}" pid="3" name="MediaServiceImageTags">
    <vt:lpwstr/>
  </property>
</Properties>
</file>