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jpg" ContentType="image/jpg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029131" y="9629647"/>
            <a:ext cx="720725" cy="273050"/>
          </a:xfrm>
          <a:custGeom>
            <a:avLst/>
            <a:gdLst/>
            <a:ahLst/>
            <a:cxnLst/>
            <a:rect l="l" t="t" r="r" b="b"/>
            <a:pathLst>
              <a:path w="720725" h="273050">
                <a:moveTo>
                  <a:pt x="321233" y="43802"/>
                </a:moveTo>
                <a:lnTo>
                  <a:pt x="284835" y="0"/>
                </a:lnTo>
                <a:lnTo>
                  <a:pt x="0" y="229933"/>
                </a:lnTo>
                <a:lnTo>
                  <a:pt x="37706" y="272669"/>
                </a:lnTo>
                <a:lnTo>
                  <a:pt x="321233" y="43802"/>
                </a:lnTo>
                <a:close/>
              </a:path>
              <a:path w="720725" h="273050">
                <a:moveTo>
                  <a:pt x="521195" y="272757"/>
                </a:moveTo>
                <a:lnTo>
                  <a:pt x="437794" y="55587"/>
                </a:lnTo>
                <a:lnTo>
                  <a:pt x="416445" y="0"/>
                </a:lnTo>
                <a:lnTo>
                  <a:pt x="321665" y="0"/>
                </a:lnTo>
                <a:lnTo>
                  <a:pt x="321665" y="272757"/>
                </a:lnTo>
                <a:lnTo>
                  <a:pt x="378383" y="272757"/>
                </a:lnTo>
                <a:lnTo>
                  <a:pt x="378383" y="55587"/>
                </a:lnTo>
                <a:lnTo>
                  <a:pt x="462102" y="272757"/>
                </a:lnTo>
                <a:lnTo>
                  <a:pt x="521195" y="272757"/>
                </a:lnTo>
                <a:close/>
              </a:path>
              <a:path w="720725" h="273050">
                <a:moveTo>
                  <a:pt x="720255" y="0"/>
                </a:moveTo>
                <a:lnTo>
                  <a:pt x="626110" y="0"/>
                </a:lnTo>
                <a:lnTo>
                  <a:pt x="521360" y="272757"/>
                </a:lnTo>
                <a:lnTo>
                  <a:pt x="579462" y="272757"/>
                </a:lnTo>
                <a:lnTo>
                  <a:pt x="663575" y="55587"/>
                </a:lnTo>
                <a:lnTo>
                  <a:pt x="663575" y="272757"/>
                </a:lnTo>
                <a:lnTo>
                  <a:pt x="720255" y="272757"/>
                </a:lnTo>
                <a:lnTo>
                  <a:pt x="720255" y="55587"/>
                </a:lnTo>
                <a:lnTo>
                  <a:pt x="7202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272" y="1212935"/>
            <a:ext cx="10702290" cy="1544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19258" y="2662273"/>
            <a:ext cx="7934325" cy="3492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s://makemore.cz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akemore.cz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3.png"/><Relationship Id="rId3" Type="http://schemas.openxmlformats.org/officeDocument/2006/relationships/hyperlink" Target="https://makemore.cz/" TargetMode="External"/><Relationship Id="rId4" Type="http://schemas.openxmlformats.org/officeDocument/2006/relationships/hyperlink" Target="mailto:michaela@makemore.cz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makemore.cz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akemore.cz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akemore.cz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https://makemore.cz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makemore.cz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hyperlink" Target="https://makemore.cz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Relationship Id="rId4" Type="http://schemas.openxmlformats.org/officeDocument/2006/relationships/image" Target="../media/image6.png"/><Relationship Id="rId5" Type="http://schemas.openxmlformats.org/officeDocument/2006/relationships/image" Target="../media/image7.jpg"/><Relationship Id="rId6" Type="http://schemas.openxmlformats.org/officeDocument/2006/relationships/image" Target="../media/image8.jp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makemore.cz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1028788" y="4146841"/>
            <a:ext cx="3752850" cy="1440180"/>
          </a:xfrm>
          <a:custGeom>
            <a:avLst/>
            <a:gdLst/>
            <a:ahLst/>
            <a:cxnLst/>
            <a:rect l="l" t="t" r="r" b="b"/>
            <a:pathLst>
              <a:path w="3752850" h="1440179">
                <a:moveTo>
                  <a:pt x="1673771" y="231190"/>
                </a:moveTo>
                <a:lnTo>
                  <a:pt x="1484122" y="0"/>
                </a:lnTo>
                <a:lnTo>
                  <a:pt x="0" y="1213637"/>
                </a:lnTo>
                <a:lnTo>
                  <a:pt x="196443" y="1439252"/>
                </a:lnTo>
                <a:lnTo>
                  <a:pt x="1673771" y="231190"/>
                </a:lnTo>
                <a:close/>
              </a:path>
              <a:path w="3752850" h="1440179">
                <a:moveTo>
                  <a:pt x="2715653" y="1439672"/>
                </a:moveTo>
                <a:lnTo>
                  <a:pt x="2281085" y="293420"/>
                </a:lnTo>
                <a:lnTo>
                  <a:pt x="2169845" y="0"/>
                </a:lnTo>
                <a:lnTo>
                  <a:pt x="1676031" y="0"/>
                </a:lnTo>
                <a:lnTo>
                  <a:pt x="1676031" y="1439672"/>
                </a:lnTo>
                <a:lnTo>
                  <a:pt x="1971535" y="1439672"/>
                </a:lnTo>
                <a:lnTo>
                  <a:pt x="1971535" y="293420"/>
                </a:lnTo>
                <a:lnTo>
                  <a:pt x="2407767" y="1439672"/>
                </a:lnTo>
                <a:lnTo>
                  <a:pt x="2715653" y="1439672"/>
                </a:lnTo>
                <a:close/>
              </a:path>
              <a:path w="3752850" h="1440179">
                <a:moveTo>
                  <a:pt x="3752812" y="0"/>
                </a:moveTo>
                <a:lnTo>
                  <a:pt x="3262312" y="0"/>
                </a:lnTo>
                <a:lnTo>
                  <a:pt x="2716479" y="1439672"/>
                </a:lnTo>
                <a:lnTo>
                  <a:pt x="3019221" y="1439672"/>
                </a:lnTo>
                <a:lnTo>
                  <a:pt x="3457524" y="293420"/>
                </a:lnTo>
                <a:lnTo>
                  <a:pt x="3457524" y="1439672"/>
                </a:lnTo>
                <a:lnTo>
                  <a:pt x="3752812" y="1439672"/>
                </a:lnTo>
                <a:lnTo>
                  <a:pt x="3752812" y="293420"/>
                </a:lnTo>
                <a:lnTo>
                  <a:pt x="37528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39018" y="4146637"/>
            <a:ext cx="12105755" cy="196880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3183" rIns="0" bIns="0" rtlCol="0" vert="horz">
            <a:spAutoFit/>
          </a:bodyPr>
          <a:lstStyle/>
          <a:p>
            <a:pPr marL="695960">
              <a:lnSpc>
                <a:spcPts val="4110"/>
              </a:lnSpc>
              <a:spcBef>
                <a:spcPts val="100"/>
              </a:spcBef>
            </a:pPr>
            <a:r>
              <a:rPr dirty="0" sz="3600" spc="85">
                <a:solidFill>
                  <a:srgbClr val="FFFFFF"/>
                </a:solidFill>
                <a:latin typeface="Trebuchet MS"/>
                <a:cs typeface="Trebuchet MS"/>
              </a:rPr>
              <a:t>Otevřené</a:t>
            </a:r>
            <a:r>
              <a:rPr dirty="0" sz="3600" spc="-409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-20">
                <a:solidFill>
                  <a:srgbClr val="FFFFFF"/>
                </a:solidFill>
                <a:latin typeface="Trebuchet MS"/>
                <a:cs typeface="Trebuchet MS"/>
              </a:rPr>
              <a:t>dílny</a:t>
            </a:r>
            <a:endParaRPr sz="3600">
              <a:latin typeface="Trebuchet MS"/>
              <a:cs typeface="Trebuchet MS"/>
            </a:endParaRPr>
          </a:p>
          <a:p>
            <a:pPr marL="695960">
              <a:lnSpc>
                <a:spcPts val="4110"/>
              </a:lnSpc>
            </a:pPr>
            <a:r>
              <a:rPr dirty="0" sz="3600" b="0">
                <a:solidFill>
                  <a:srgbClr val="FFFFFF"/>
                </a:solidFill>
                <a:latin typeface="Trebuchet MS"/>
                <a:cs typeface="Trebuchet MS"/>
              </a:rPr>
              <a:t>jako</a:t>
            </a:r>
            <a:r>
              <a:rPr dirty="0" sz="3600" spc="-80" b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225" b="0">
                <a:solidFill>
                  <a:srgbClr val="FFFFFF"/>
                </a:solidFill>
                <a:latin typeface="Trebuchet MS"/>
                <a:cs typeface="Trebuchet MS"/>
              </a:rPr>
              <a:t>součást</a:t>
            </a:r>
            <a:r>
              <a:rPr dirty="0" sz="3600" spc="-80" b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130" b="0">
                <a:solidFill>
                  <a:srgbClr val="FFFFFF"/>
                </a:solidFill>
                <a:latin typeface="Trebuchet MS"/>
                <a:cs typeface="Trebuchet MS"/>
              </a:rPr>
              <a:t>inovační</a:t>
            </a:r>
            <a:r>
              <a:rPr dirty="0" sz="3600" spc="-80" b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95" b="0">
                <a:solidFill>
                  <a:srgbClr val="FFFFFF"/>
                </a:solidFill>
                <a:latin typeface="Trebuchet MS"/>
                <a:cs typeface="Trebuchet MS"/>
              </a:rPr>
              <a:t>infrastruktury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5523616" y="7012836"/>
            <a:ext cx="1748789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3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6000" y="8166631"/>
            <a:ext cx="579818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145">
                <a:solidFill>
                  <a:srgbClr val="FFFFFF"/>
                </a:solidFill>
                <a:latin typeface="Trebuchet MS"/>
                <a:cs typeface="Trebuchet MS"/>
              </a:rPr>
              <a:t>Michaela</a:t>
            </a:r>
            <a:r>
              <a:rPr dirty="0" sz="36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175">
                <a:solidFill>
                  <a:srgbClr val="FFFFFF"/>
                </a:solidFill>
                <a:latin typeface="Trebuchet MS"/>
                <a:cs typeface="Trebuchet MS"/>
              </a:rPr>
              <a:t>Kašpárek</a:t>
            </a:r>
            <a:r>
              <a:rPr dirty="0" sz="36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600" spc="185">
                <a:solidFill>
                  <a:srgbClr val="FFFFFF"/>
                </a:solidFill>
                <a:latin typeface="Trebuchet MS"/>
                <a:cs typeface="Trebuchet MS"/>
              </a:rPr>
              <a:t>Mixová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7036" y="2866281"/>
            <a:ext cx="12162790" cy="1016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dirty="0" sz="2800" spc="90" b="0">
                <a:latin typeface="Trebuchet MS"/>
                <a:cs typeface="Trebuchet MS"/>
              </a:rPr>
              <a:t>Uznání</a:t>
            </a:r>
            <a:r>
              <a:rPr dirty="0" sz="2800" spc="-110" b="0">
                <a:latin typeface="Trebuchet MS"/>
                <a:cs typeface="Trebuchet MS"/>
              </a:rPr>
              <a:t> </a:t>
            </a:r>
            <a:r>
              <a:rPr dirty="0" sz="2800" spc="140" b="0">
                <a:latin typeface="Trebuchet MS"/>
                <a:cs typeface="Trebuchet MS"/>
              </a:rPr>
              <a:t>otevřených</a:t>
            </a:r>
            <a:r>
              <a:rPr dirty="0" sz="2800" spc="-105" b="0">
                <a:latin typeface="Trebuchet MS"/>
                <a:cs typeface="Trebuchet MS"/>
              </a:rPr>
              <a:t> </a:t>
            </a:r>
            <a:r>
              <a:rPr dirty="0" sz="2800" b="0">
                <a:latin typeface="Trebuchet MS"/>
                <a:cs typeface="Trebuchet MS"/>
              </a:rPr>
              <a:t>dílen</a:t>
            </a:r>
            <a:r>
              <a:rPr dirty="0" sz="2800" spc="-105" b="0">
                <a:latin typeface="Trebuchet MS"/>
                <a:cs typeface="Trebuchet MS"/>
              </a:rPr>
              <a:t> </a:t>
            </a:r>
            <a:r>
              <a:rPr dirty="0" sz="2800" b="0">
                <a:latin typeface="Trebuchet MS"/>
                <a:cs typeface="Trebuchet MS"/>
              </a:rPr>
              <a:t>jako</a:t>
            </a:r>
            <a:r>
              <a:rPr dirty="0" sz="2800" spc="-110" b="0">
                <a:latin typeface="Trebuchet MS"/>
                <a:cs typeface="Trebuchet MS"/>
              </a:rPr>
              <a:t> </a:t>
            </a:r>
            <a:r>
              <a:rPr dirty="0" sz="2800" spc="85" b="0">
                <a:latin typeface="Trebuchet MS"/>
                <a:cs typeface="Trebuchet MS"/>
              </a:rPr>
              <a:t>infrastruktury</a:t>
            </a:r>
            <a:r>
              <a:rPr dirty="0" sz="2800" spc="-105" b="0">
                <a:latin typeface="Trebuchet MS"/>
                <a:cs typeface="Trebuchet MS"/>
              </a:rPr>
              <a:t> </a:t>
            </a:r>
            <a:r>
              <a:rPr dirty="0" sz="2800" spc="85" b="0">
                <a:latin typeface="Trebuchet MS"/>
                <a:cs typeface="Trebuchet MS"/>
              </a:rPr>
              <a:t>veřejného</a:t>
            </a:r>
            <a:r>
              <a:rPr dirty="0" sz="2800" spc="-105" b="0">
                <a:latin typeface="Trebuchet MS"/>
                <a:cs typeface="Trebuchet MS"/>
              </a:rPr>
              <a:t> </a:t>
            </a:r>
            <a:r>
              <a:rPr dirty="0" sz="2800" spc="55" b="0">
                <a:latin typeface="Trebuchet MS"/>
                <a:cs typeface="Trebuchet MS"/>
              </a:rPr>
              <a:t>zájmu</a:t>
            </a:r>
            <a:r>
              <a:rPr dirty="0" sz="2800" spc="-110" b="0">
                <a:latin typeface="Trebuchet MS"/>
                <a:cs typeface="Trebuchet MS"/>
              </a:rPr>
              <a:t> </a:t>
            </a:r>
            <a:r>
              <a:rPr dirty="0" sz="2800" spc="685" b="0">
                <a:latin typeface="Trebuchet MS"/>
                <a:cs typeface="Trebuchet MS"/>
              </a:rPr>
              <a:t>–</a:t>
            </a:r>
            <a:r>
              <a:rPr dirty="0" sz="2800" spc="-105" b="0">
                <a:latin typeface="Trebuchet MS"/>
                <a:cs typeface="Trebuchet MS"/>
              </a:rPr>
              <a:t> </a:t>
            </a:r>
            <a:r>
              <a:rPr dirty="0" sz="2800" spc="175" b="0">
                <a:latin typeface="Trebuchet MS"/>
                <a:cs typeface="Trebuchet MS"/>
              </a:rPr>
              <a:t>podpora </a:t>
            </a:r>
            <a:r>
              <a:rPr dirty="0" sz="2800" b="0">
                <a:latin typeface="Trebuchet MS"/>
                <a:cs typeface="Trebuchet MS"/>
              </a:rPr>
              <a:t>nejen</a:t>
            </a:r>
            <a:r>
              <a:rPr dirty="0" sz="2800" spc="-130" b="0">
                <a:latin typeface="Trebuchet MS"/>
                <a:cs typeface="Trebuchet MS"/>
              </a:rPr>
              <a:t> </a:t>
            </a:r>
            <a:r>
              <a:rPr dirty="0" sz="2800" spc="85" b="0">
                <a:latin typeface="Trebuchet MS"/>
                <a:cs typeface="Trebuchet MS"/>
              </a:rPr>
              <a:t>investiční</a:t>
            </a:r>
            <a:r>
              <a:rPr dirty="0" sz="2800" spc="-125" b="0">
                <a:latin typeface="Trebuchet MS"/>
                <a:cs typeface="Trebuchet MS"/>
              </a:rPr>
              <a:t> </a:t>
            </a:r>
            <a:r>
              <a:rPr dirty="0" sz="2800" spc="50" b="0">
                <a:latin typeface="Trebuchet MS"/>
                <a:cs typeface="Trebuchet MS"/>
              </a:rPr>
              <a:t>(stroje),</a:t>
            </a:r>
            <a:r>
              <a:rPr dirty="0" sz="2800" spc="-125" b="0">
                <a:latin typeface="Trebuchet MS"/>
                <a:cs typeface="Trebuchet MS"/>
              </a:rPr>
              <a:t> </a:t>
            </a:r>
            <a:r>
              <a:rPr dirty="0" sz="2800" b="0">
                <a:latin typeface="Trebuchet MS"/>
                <a:cs typeface="Trebuchet MS"/>
              </a:rPr>
              <a:t>ale</a:t>
            </a:r>
            <a:r>
              <a:rPr dirty="0" sz="2800" spc="-130" b="0">
                <a:latin typeface="Trebuchet MS"/>
                <a:cs typeface="Trebuchet MS"/>
              </a:rPr>
              <a:t> </a:t>
            </a:r>
            <a:r>
              <a:rPr dirty="0" sz="2800" spc="-60" b="0">
                <a:latin typeface="Trebuchet MS"/>
                <a:cs typeface="Trebuchet MS"/>
              </a:rPr>
              <a:t>i</a:t>
            </a:r>
            <a:r>
              <a:rPr dirty="0" sz="2800" spc="-125" b="0">
                <a:latin typeface="Trebuchet MS"/>
                <a:cs typeface="Trebuchet MS"/>
              </a:rPr>
              <a:t> </a:t>
            </a:r>
            <a:r>
              <a:rPr dirty="0" sz="2800" spc="135" b="0">
                <a:latin typeface="Trebuchet MS"/>
                <a:cs typeface="Trebuchet MS"/>
              </a:rPr>
              <a:t>provozní</a:t>
            </a:r>
            <a:r>
              <a:rPr dirty="0" sz="2800" spc="-125" b="0">
                <a:latin typeface="Trebuchet MS"/>
                <a:cs typeface="Trebuchet MS"/>
              </a:rPr>
              <a:t> </a:t>
            </a:r>
            <a:r>
              <a:rPr dirty="0" sz="2800" b="0">
                <a:latin typeface="Trebuchet MS"/>
                <a:cs typeface="Trebuchet MS"/>
              </a:rPr>
              <a:t>(lidé,</a:t>
            </a:r>
            <a:r>
              <a:rPr dirty="0" sz="2800" spc="-130" b="0">
                <a:latin typeface="Trebuchet MS"/>
                <a:cs typeface="Trebuchet MS"/>
              </a:rPr>
              <a:t> </a:t>
            </a:r>
            <a:r>
              <a:rPr dirty="0" sz="2800" spc="130" b="0">
                <a:latin typeface="Trebuchet MS"/>
                <a:cs typeface="Trebuchet MS"/>
              </a:rPr>
              <a:t>programy).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2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317036" y="4071510"/>
            <a:ext cx="11681460" cy="1016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dirty="0" sz="2800" spc="90">
                <a:latin typeface="Trebuchet MS"/>
                <a:cs typeface="Trebuchet MS"/>
              </a:rPr>
              <a:t>Propojení</a:t>
            </a:r>
            <a:r>
              <a:rPr dirty="0" sz="2800" spc="-155">
                <a:latin typeface="Trebuchet MS"/>
                <a:cs typeface="Trebuchet MS"/>
              </a:rPr>
              <a:t> </a:t>
            </a:r>
            <a:r>
              <a:rPr dirty="0" sz="2800" spc="110">
                <a:latin typeface="Trebuchet MS"/>
                <a:cs typeface="Trebuchet MS"/>
              </a:rPr>
              <a:t>na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60">
                <a:latin typeface="Trebuchet MS"/>
                <a:cs typeface="Trebuchet MS"/>
              </a:rPr>
              <a:t>krajské</a:t>
            </a:r>
            <a:r>
              <a:rPr dirty="0" sz="2800" spc="-155">
                <a:latin typeface="Trebuchet MS"/>
                <a:cs typeface="Trebuchet MS"/>
              </a:rPr>
              <a:t> </a:t>
            </a:r>
            <a:r>
              <a:rPr dirty="0" sz="2800" spc="55">
                <a:latin typeface="Trebuchet MS"/>
                <a:cs typeface="Trebuchet MS"/>
              </a:rPr>
              <a:t>strategie,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180">
                <a:latin typeface="Trebuchet MS"/>
                <a:cs typeface="Trebuchet MS"/>
              </a:rPr>
              <a:t>systémová</a:t>
            </a:r>
            <a:r>
              <a:rPr dirty="0" sz="2800" spc="-155">
                <a:latin typeface="Trebuchet MS"/>
                <a:cs typeface="Trebuchet MS"/>
              </a:rPr>
              <a:t> </a:t>
            </a:r>
            <a:r>
              <a:rPr dirty="0" sz="2800" spc="185">
                <a:latin typeface="Trebuchet MS"/>
                <a:cs typeface="Trebuchet MS"/>
              </a:rPr>
              <a:t>podpora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125">
                <a:latin typeface="Trebuchet MS"/>
                <a:cs typeface="Trebuchet MS"/>
              </a:rPr>
              <a:t>skrze</a:t>
            </a:r>
            <a:r>
              <a:rPr dirty="0" sz="2800" spc="-155">
                <a:latin typeface="Trebuchet MS"/>
                <a:cs typeface="Trebuchet MS"/>
              </a:rPr>
              <a:t> </a:t>
            </a:r>
            <a:r>
              <a:rPr dirty="0" sz="2800" spc="105">
                <a:latin typeface="Trebuchet MS"/>
                <a:cs typeface="Trebuchet MS"/>
              </a:rPr>
              <a:t>RIS3,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75">
                <a:latin typeface="Trebuchet MS"/>
                <a:cs typeface="Trebuchet MS"/>
              </a:rPr>
              <a:t>IROP, </a:t>
            </a:r>
            <a:r>
              <a:rPr dirty="0" sz="2800" spc="265">
                <a:latin typeface="Trebuchet MS"/>
                <a:cs typeface="Trebuchet MS"/>
              </a:rPr>
              <a:t>OP</a:t>
            </a:r>
            <a:r>
              <a:rPr dirty="0" sz="2800" spc="-165">
                <a:latin typeface="Trebuchet MS"/>
                <a:cs typeface="Trebuchet MS"/>
              </a:rPr>
              <a:t> </a:t>
            </a:r>
            <a:r>
              <a:rPr dirty="0" sz="2800" spc="175">
                <a:latin typeface="Trebuchet MS"/>
                <a:cs typeface="Trebuchet MS"/>
              </a:rPr>
              <a:t>TAK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-20">
                <a:latin typeface="Trebuchet MS"/>
                <a:cs typeface="Trebuchet MS"/>
              </a:rPr>
              <a:t>atd.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17036" y="5462199"/>
            <a:ext cx="976312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120">
                <a:latin typeface="Trebuchet MS"/>
                <a:cs typeface="Trebuchet MS"/>
              </a:rPr>
              <a:t>Otevřené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dílny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195">
                <a:latin typeface="Trebuchet MS"/>
                <a:cs typeface="Trebuchet MS"/>
              </a:rPr>
              <a:t>se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105">
                <a:latin typeface="Trebuchet MS"/>
                <a:cs typeface="Trebuchet MS"/>
              </a:rPr>
              <a:t>sdílenými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90">
                <a:latin typeface="Trebuchet MS"/>
                <a:cs typeface="Trebuchet MS"/>
              </a:rPr>
              <a:t>standardy,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130">
                <a:latin typeface="Trebuchet MS"/>
                <a:cs typeface="Trebuchet MS"/>
              </a:rPr>
              <a:t>daty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a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155">
                <a:latin typeface="Trebuchet MS"/>
                <a:cs typeface="Trebuchet MS"/>
              </a:rPr>
              <a:t>know-</a:t>
            </a:r>
            <a:r>
              <a:rPr dirty="0" sz="2800" spc="-20">
                <a:latin typeface="Trebuchet MS"/>
                <a:cs typeface="Trebuchet MS"/>
              </a:rPr>
              <a:t>how.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17036" y="6481971"/>
            <a:ext cx="11724640" cy="1016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dirty="0" sz="2800" spc="114">
                <a:latin typeface="Trebuchet MS"/>
                <a:cs typeface="Trebuchet MS"/>
              </a:rPr>
              <a:t>Otevřená</a:t>
            </a:r>
            <a:r>
              <a:rPr dirty="0" sz="2800" spc="-140">
                <a:latin typeface="Trebuchet MS"/>
                <a:cs typeface="Trebuchet MS"/>
              </a:rPr>
              <a:t> </a:t>
            </a:r>
            <a:r>
              <a:rPr dirty="0" sz="2800" spc="145">
                <a:latin typeface="Trebuchet MS"/>
                <a:cs typeface="Trebuchet MS"/>
              </a:rPr>
              <a:t>spolupráce</a:t>
            </a:r>
            <a:r>
              <a:rPr dirty="0" sz="2800" spc="-140">
                <a:latin typeface="Trebuchet MS"/>
                <a:cs typeface="Trebuchet MS"/>
              </a:rPr>
              <a:t> </a:t>
            </a:r>
            <a:r>
              <a:rPr dirty="0" sz="2800" spc="295">
                <a:latin typeface="Trebuchet MS"/>
                <a:cs typeface="Trebuchet MS"/>
              </a:rPr>
              <a:t>s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80">
                <a:latin typeface="Trebuchet MS"/>
                <a:cs typeface="Trebuchet MS"/>
              </a:rPr>
              <a:t>ministerstvy,</a:t>
            </a:r>
            <a:r>
              <a:rPr dirty="0" sz="2800" spc="-140">
                <a:latin typeface="Trebuchet MS"/>
                <a:cs typeface="Trebuchet MS"/>
              </a:rPr>
              <a:t> </a:t>
            </a:r>
            <a:r>
              <a:rPr dirty="0" sz="2800" spc="110">
                <a:latin typeface="Trebuchet MS"/>
                <a:cs typeface="Trebuchet MS"/>
              </a:rPr>
              <a:t>agenturami</a:t>
            </a:r>
            <a:r>
              <a:rPr dirty="0" sz="2800" spc="-140">
                <a:latin typeface="Trebuchet MS"/>
                <a:cs typeface="Trebuchet MS"/>
              </a:rPr>
              <a:t> </a:t>
            </a:r>
            <a:r>
              <a:rPr dirty="0" sz="2800" spc="120">
                <a:latin typeface="Trebuchet MS"/>
                <a:cs typeface="Trebuchet MS"/>
              </a:rPr>
              <a:t>(CzechInvest,</a:t>
            </a:r>
            <a:r>
              <a:rPr dirty="0" sz="2800" spc="-140">
                <a:latin typeface="Trebuchet MS"/>
                <a:cs typeface="Trebuchet MS"/>
              </a:rPr>
              <a:t> </a:t>
            </a:r>
            <a:r>
              <a:rPr dirty="0" sz="2800" spc="140">
                <a:latin typeface="Trebuchet MS"/>
                <a:cs typeface="Trebuchet MS"/>
              </a:rPr>
              <a:t>MPO, </a:t>
            </a:r>
            <a:r>
              <a:rPr dirty="0" sz="2800" spc="100">
                <a:latin typeface="Trebuchet MS"/>
                <a:cs typeface="Trebuchet MS"/>
              </a:rPr>
              <a:t>MK,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220">
                <a:latin typeface="Trebuchet MS"/>
                <a:cs typeface="Trebuchet MS"/>
              </a:rPr>
              <a:t>MŠMT),</a:t>
            </a:r>
            <a:r>
              <a:rPr dirty="0" sz="2800" spc="-155">
                <a:latin typeface="Trebuchet MS"/>
                <a:cs typeface="Trebuchet MS"/>
              </a:rPr>
              <a:t> </a:t>
            </a:r>
            <a:r>
              <a:rPr dirty="0" sz="2800" spc="85">
                <a:latin typeface="Trebuchet MS"/>
                <a:cs typeface="Trebuchet MS"/>
              </a:rPr>
              <a:t>městy,</a:t>
            </a:r>
            <a:r>
              <a:rPr dirty="0" sz="2800" spc="-155">
                <a:latin typeface="Trebuchet MS"/>
                <a:cs typeface="Trebuchet MS"/>
              </a:rPr>
              <a:t> </a:t>
            </a:r>
            <a:r>
              <a:rPr dirty="0" sz="2800" spc="85">
                <a:latin typeface="Trebuchet MS"/>
                <a:cs typeface="Trebuchet MS"/>
              </a:rPr>
              <a:t>regiony.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6000" y="2939312"/>
            <a:ext cx="22796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760" b="1">
                <a:latin typeface="Tahoma"/>
                <a:cs typeface="Tahoma"/>
              </a:rPr>
              <a:t>1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6000" y="4144541"/>
            <a:ext cx="29083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5" b="1">
                <a:latin typeface="Tahoma"/>
                <a:cs typeface="Tahoma"/>
              </a:rPr>
              <a:t>2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16000" y="5466612"/>
            <a:ext cx="30162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70" b="1">
                <a:latin typeface="Tahoma"/>
                <a:cs typeface="Tahoma"/>
              </a:rPr>
              <a:t>3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16000" y="6555002"/>
            <a:ext cx="29464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25" b="1">
                <a:latin typeface="Tahoma"/>
                <a:cs typeface="Tahoma"/>
              </a:rPr>
              <a:t>4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703651" y="1137248"/>
            <a:ext cx="28054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95">
                <a:latin typeface="Trebuchet MS"/>
                <a:cs typeface="Trebuchet MS"/>
              </a:rPr>
              <a:t>SYSTÉMOVÉ</a:t>
            </a:r>
            <a:r>
              <a:rPr dirty="0" sz="1800" spc="200">
                <a:latin typeface="Trebuchet MS"/>
                <a:cs typeface="Trebuchet MS"/>
              </a:rPr>
              <a:t> </a:t>
            </a:r>
            <a:r>
              <a:rPr dirty="0" sz="1800" spc="245">
                <a:latin typeface="Trebuchet MS"/>
                <a:cs typeface="Trebuchet MS"/>
              </a:rPr>
              <a:t>POTŘEBY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86497" y="937437"/>
            <a:ext cx="1198245" cy="461645"/>
          </a:xfrm>
          <a:custGeom>
            <a:avLst/>
            <a:gdLst/>
            <a:ahLst/>
            <a:cxnLst/>
            <a:rect l="l" t="t" r="r" b="b"/>
            <a:pathLst>
              <a:path w="1198245" h="461644">
                <a:moveTo>
                  <a:pt x="534263" y="74117"/>
                </a:moveTo>
                <a:lnTo>
                  <a:pt x="473735" y="0"/>
                </a:lnTo>
                <a:lnTo>
                  <a:pt x="0" y="389064"/>
                </a:lnTo>
                <a:lnTo>
                  <a:pt x="62699" y="461391"/>
                </a:lnTo>
                <a:lnTo>
                  <a:pt x="534263" y="74117"/>
                </a:lnTo>
                <a:close/>
              </a:path>
              <a:path w="1198245" h="461644">
                <a:moveTo>
                  <a:pt x="866838" y="461530"/>
                </a:moveTo>
                <a:lnTo>
                  <a:pt x="728116" y="94068"/>
                </a:lnTo>
                <a:lnTo>
                  <a:pt x="692607" y="0"/>
                </a:lnTo>
                <a:lnTo>
                  <a:pt x="534987" y="0"/>
                </a:lnTo>
                <a:lnTo>
                  <a:pt x="534987" y="461530"/>
                </a:lnTo>
                <a:lnTo>
                  <a:pt x="629310" y="461530"/>
                </a:lnTo>
                <a:lnTo>
                  <a:pt x="629310" y="94068"/>
                </a:lnTo>
                <a:lnTo>
                  <a:pt x="768553" y="461530"/>
                </a:lnTo>
                <a:lnTo>
                  <a:pt x="866838" y="461530"/>
                </a:lnTo>
                <a:close/>
              </a:path>
              <a:path w="1198245" h="461644">
                <a:moveTo>
                  <a:pt x="1197902" y="0"/>
                </a:moveTo>
                <a:lnTo>
                  <a:pt x="1041323" y="0"/>
                </a:lnTo>
                <a:lnTo>
                  <a:pt x="867092" y="461530"/>
                </a:lnTo>
                <a:lnTo>
                  <a:pt x="963726" y="461530"/>
                </a:lnTo>
                <a:lnTo>
                  <a:pt x="1103642" y="94068"/>
                </a:lnTo>
                <a:lnTo>
                  <a:pt x="1103642" y="461530"/>
                </a:lnTo>
                <a:lnTo>
                  <a:pt x="1197902" y="461530"/>
                </a:lnTo>
                <a:lnTo>
                  <a:pt x="1197902" y="94068"/>
                </a:lnTo>
                <a:lnTo>
                  <a:pt x="11979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398483" y="937372"/>
            <a:ext cx="3864610" cy="631190"/>
          </a:xfrm>
          <a:custGeom>
            <a:avLst/>
            <a:gdLst/>
            <a:ahLst/>
            <a:cxnLst/>
            <a:rect l="l" t="t" r="r" b="b"/>
            <a:pathLst>
              <a:path w="3864610" h="631190">
                <a:moveTo>
                  <a:pt x="3633090" y="630289"/>
                </a:moveTo>
                <a:lnTo>
                  <a:pt x="3585426" y="626395"/>
                </a:lnTo>
                <a:lnTo>
                  <a:pt x="3541970" y="615107"/>
                </a:lnTo>
                <a:lnTo>
                  <a:pt x="3503096" y="597017"/>
                </a:lnTo>
                <a:lnTo>
                  <a:pt x="3469177" y="572716"/>
                </a:lnTo>
                <a:lnTo>
                  <a:pt x="3440588" y="542796"/>
                </a:lnTo>
                <a:lnTo>
                  <a:pt x="3417702" y="507849"/>
                </a:lnTo>
                <a:lnTo>
                  <a:pt x="3400892" y="468465"/>
                </a:lnTo>
                <a:lnTo>
                  <a:pt x="3390532" y="425236"/>
                </a:lnTo>
                <a:lnTo>
                  <a:pt x="3386996" y="378755"/>
                </a:lnTo>
                <a:lnTo>
                  <a:pt x="3390706" y="332384"/>
                </a:lnTo>
                <a:lnTo>
                  <a:pt x="3390718" y="332241"/>
                </a:lnTo>
                <a:lnTo>
                  <a:pt x="3401535" y="288927"/>
                </a:lnTo>
                <a:lnTo>
                  <a:pt x="3418927" y="249420"/>
                </a:lnTo>
                <a:lnTo>
                  <a:pt x="3442372" y="214327"/>
                </a:lnTo>
                <a:lnTo>
                  <a:pt x="3471350" y="184253"/>
                </a:lnTo>
                <a:lnTo>
                  <a:pt x="3505340" y="159807"/>
                </a:lnTo>
                <a:lnTo>
                  <a:pt x="3543820" y="141594"/>
                </a:lnTo>
                <a:lnTo>
                  <a:pt x="3586270" y="130221"/>
                </a:lnTo>
                <a:lnTo>
                  <a:pt x="3632167" y="126295"/>
                </a:lnTo>
                <a:lnTo>
                  <a:pt x="3683001" y="131380"/>
                </a:lnTo>
                <a:lnTo>
                  <a:pt x="3728457" y="145881"/>
                </a:lnTo>
                <a:lnTo>
                  <a:pt x="3768103" y="168670"/>
                </a:lnTo>
                <a:lnTo>
                  <a:pt x="3801508" y="198616"/>
                </a:lnTo>
                <a:lnTo>
                  <a:pt x="3809564" y="209458"/>
                </a:lnTo>
                <a:lnTo>
                  <a:pt x="3631182" y="209458"/>
                </a:lnTo>
                <a:lnTo>
                  <a:pt x="3580357" y="217360"/>
                </a:lnTo>
                <a:lnTo>
                  <a:pt x="3537222" y="240775"/>
                </a:lnTo>
                <a:lnTo>
                  <a:pt x="3504523" y="279263"/>
                </a:lnTo>
                <a:lnTo>
                  <a:pt x="3485062" y="332241"/>
                </a:lnTo>
                <a:lnTo>
                  <a:pt x="3485009" y="332384"/>
                </a:lnTo>
                <a:lnTo>
                  <a:pt x="3861035" y="332384"/>
                </a:lnTo>
                <a:lnTo>
                  <a:pt x="3864091" y="367393"/>
                </a:lnTo>
                <a:lnTo>
                  <a:pt x="3864091" y="411847"/>
                </a:lnTo>
                <a:lnTo>
                  <a:pt x="3482231" y="411847"/>
                </a:lnTo>
                <a:lnTo>
                  <a:pt x="3495217" y="461363"/>
                </a:lnTo>
                <a:lnTo>
                  <a:pt x="3518366" y="498869"/>
                </a:lnTo>
                <a:lnTo>
                  <a:pt x="3550114" y="524980"/>
                </a:lnTo>
                <a:lnTo>
                  <a:pt x="3588883" y="540244"/>
                </a:lnTo>
                <a:lnTo>
                  <a:pt x="3633090" y="545210"/>
                </a:lnTo>
                <a:lnTo>
                  <a:pt x="3817602" y="545210"/>
                </a:lnTo>
                <a:lnTo>
                  <a:pt x="3811621" y="553401"/>
                </a:lnTo>
                <a:lnTo>
                  <a:pt x="3780897" y="582432"/>
                </a:lnTo>
                <a:lnTo>
                  <a:pt x="3741216" y="606972"/>
                </a:lnTo>
                <a:lnTo>
                  <a:pt x="3692105" y="623948"/>
                </a:lnTo>
                <a:lnTo>
                  <a:pt x="3633090" y="630289"/>
                </a:lnTo>
                <a:close/>
              </a:path>
              <a:path w="3864610" h="631190">
                <a:moveTo>
                  <a:pt x="3861035" y="332384"/>
                </a:moveTo>
                <a:lnTo>
                  <a:pt x="3766015" y="332384"/>
                </a:lnTo>
                <a:lnTo>
                  <a:pt x="3756229" y="287651"/>
                </a:lnTo>
                <a:lnTo>
                  <a:pt x="3729374" y="248231"/>
                </a:lnTo>
                <a:lnTo>
                  <a:pt x="3687131" y="220156"/>
                </a:lnTo>
                <a:lnTo>
                  <a:pt x="3631182" y="209458"/>
                </a:lnTo>
                <a:lnTo>
                  <a:pt x="3809564" y="209458"/>
                </a:lnTo>
                <a:lnTo>
                  <a:pt x="3828241" y="234591"/>
                </a:lnTo>
                <a:lnTo>
                  <a:pt x="3847870" y="275465"/>
                </a:lnTo>
                <a:lnTo>
                  <a:pt x="3859964" y="320109"/>
                </a:lnTo>
                <a:lnTo>
                  <a:pt x="3861023" y="332241"/>
                </a:lnTo>
                <a:lnTo>
                  <a:pt x="3861035" y="332384"/>
                </a:lnTo>
                <a:close/>
              </a:path>
              <a:path w="3864610" h="631190">
                <a:moveTo>
                  <a:pt x="3817602" y="545210"/>
                </a:moveTo>
                <a:lnTo>
                  <a:pt x="3633090" y="545210"/>
                </a:lnTo>
                <a:lnTo>
                  <a:pt x="3685842" y="537156"/>
                </a:lnTo>
                <a:lnTo>
                  <a:pt x="3727635" y="516246"/>
                </a:lnTo>
                <a:lnTo>
                  <a:pt x="3757757" y="487360"/>
                </a:lnTo>
                <a:lnTo>
                  <a:pt x="3775498" y="455377"/>
                </a:lnTo>
                <a:lnTo>
                  <a:pt x="3848082" y="494151"/>
                </a:lnTo>
                <a:lnTo>
                  <a:pt x="3833858" y="522950"/>
                </a:lnTo>
                <a:lnTo>
                  <a:pt x="3817602" y="545210"/>
                </a:lnTo>
                <a:close/>
              </a:path>
              <a:path w="3864610" h="631190">
                <a:moveTo>
                  <a:pt x="3335099" y="221809"/>
                </a:moveTo>
                <a:lnTo>
                  <a:pt x="3151255" y="221809"/>
                </a:lnTo>
                <a:lnTo>
                  <a:pt x="3335099" y="124380"/>
                </a:lnTo>
                <a:lnTo>
                  <a:pt x="3335099" y="221809"/>
                </a:lnTo>
                <a:close/>
              </a:path>
              <a:path w="3864610" h="631190">
                <a:moveTo>
                  <a:pt x="3151255" y="621767"/>
                </a:moveTo>
                <a:lnTo>
                  <a:pt x="3056925" y="621767"/>
                </a:lnTo>
                <a:lnTo>
                  <a:pt x="3056925" y="134816"/>
                </a:lnTo>
                <a:lnTo>
                  <a:pt x="3151255" y="134816"/>
                </a:lnTo>
                <a:lnTo>
                  <a:pt x="3151255" y="221809"/>
                </a:lnTo>
                <a:lnTo>
                  <a:pt x="3335099" y="221809"/>
                </a:lnTo>
                <a:lnTo>
                  <a:pt x="3335099" y="226499"/>
                </a:lnTo>
                <a:lnTo>
                  <a:pt x="3151255" y="318248"/>
                </a:lnTo>
                <a:lnTo>
                  <a:pt x="3151255" y="621767"/>
                </a:lnTo>
                <a:close/>
              </a:path>
              <a:path w="3864610" h="631190">
                <a:moveTo>
                  <a:pt x="2683580" y="630289"/>
                </a:moveTo>
                <a:lnTo>
                  <a:pt x="2635212" y="626425"/>
                </a:lnTo>
                <a:lnTo>
                  <a:pt x="2635472" y="626425"/>
                </a:lnTo>
                <a:lnTo>
                  <a:pt x="2590848" y="615214"/>
                </a:lnTo>
                <a:lnTo>
                  <a:pt x="2591033" y="615214"/>
                </a:lnTo>
                <a:lnTo>
                  <a:pt x="2551146" y="597428"/>
                </a:lnTo>
                <a:lnTo>
                  <a:pt x="2515743" y="573325"/>
                </a:lnTo>
                <a:lnTo>
                  <a:pt x="2485592" y="543558"/>
                </a:lnTo>
                <a:lnTo>
                  <a:pt x="2461221" y="508671"/>
                </a:lnTo>
                <a:lnTo>
                  <a:pt x="2443158" y="469211"/>
                </a:lnTo>
                <a:lnTo>
                  <a:pt x="2431934" y="425723"/>
                </a:lnTo>
                <a:lnTo>
                  <a:pt x="2428075" y="378755"/>
                </a:lnTo>
                <a:lnTo>
                  <a:pt x="2431854" y="333081"/>
                </a:lnTo>
                <a:lnTo>
                  <a:pt x="2431964" y="331754"/>
                </a:lnTo>
                <a:lnTo>
                  <a:pt x="2443265" y="288181"/>
                </a:lnTo>
                <a:lnTo>
                  <a:pt x="2461426" y="248598"/>
                </a:lnTo>
                <a:lnTo>
                  <a:pt x="2485895" y="213566"/>
                </a:lnTo>
                <a:lnTo>
                  <a:pt x="2516123" y="183644"/>
                </a:lnTo>
                <a:lnTo>
                  <a:pt x="2551556" y="159396"/>
                </a:lnTo>
                <a:lnTo>
                  <a:pt x="2591644" y="141381"/>
                </a:lnTo>
                <a:lnTo>
                  <a:pt x="2635836" y="130160"/>
                </a:lnTo>
                <a:lnTo>
                  <a:pt x="2683580" y="126295"/>
                </a:lnTo>
                <a:lnTo>
                  <a:pt x="2731325" y="130160"/>
                </a:lnTo>
                <a:lnTo>
                  <a:pt x="2775516" y="141381"/>
                </a:lnTo>
                <a:lnTo>
                  <a:pt x="2815605" y="159396"/>
                </a:lnTo>
                <a:lnTo>
                  <a:pt x="2851038" y="183644"/>
                </a:lnTo>
                <a:lnTo>
                  <a:pt x="2881265" y="213566"/>
                </a:lnTo>
                <a:lnTo>
                  <a:pt x="2881718" y="214213"/>
                </a:lnTo>
                <a:lnTo>
                  <a:pt x="2683517" y="214213"/>
                </a:lnTo>
                <a:lnTo>
                  <a:pt x="2640219" y="219704"/>
                </a:lnTo>
                <a:lnTo>
                  <a:pt x="2601741" y="235441"/>
                </a:lnTo>
                <a:lnTo>
                  <a:pt x="2569445" y="260319"/>
                </a:lnTo>
                <a:lnTo>
                  <a:pt x="2544691" y="293234"/>
                </a:lnTo>
                <a:lnTo>
                  <a:pt x="2528841" y="333081"/>
                </a:lnTo>
                <a:lnTo>
                  <a:pt x="2523255" y="378755"/>
                </a:lnTo>
                <a:lnTo>
                  <a:pt x="2528836" y="424428"/>
                </a:lnTo>
                <a:lnTo>
                  <a:pt x="2544677" y="464275"/>
                </a:lnTo>
                <a:lnTo>
                  <a:pt x="2569421" y="497189"/>
                </a:lnTo>
                <a:lnTo>
                  <a:pt x="2601713" y="522067"/>
                </a:lnTo>
                <a:lnTo>
                  <a:pt x="2640197" y="537804"/>
                </a:lnTo>
                <a:lnTo>
                  <a:pt x="2682586" y="543177"/>
                </a:lnTo>
                <a:lnTo>
                  <a:pt x="2881569" y="543177"/>
                </a:lnTo>
                <a:lnTo>
                  <a:pt x="2851418" y="573021"/>
                </a:lnTo>
                <a:lnTo>
                  <a:pt x="2816015" y="597223"/>
                </a:lnTo>
                <a:lnTo>
                  <a:pt x="2775889" y="615214"/>
                </a:lnTo>
                <a:lnTo>
                  <a:pt x="2731568" y="626425"/>
                </a:lnTo>
                <a:lnTo>
                  <a:pt x="2683580" y="630289"/>
                </a:lnTo>
                <a:close/>
              </a:path>
              <a:path w="3864610" h="631190">
                <a:moveTo>
                  <a:pt x="2881569" y="543177"/>
                </a:moveTo>
                <a:lnTo>
                  <a:pt x="2684448" y="543177"/>
                </a:lnTo>
                <a:lnTo>
                  <a:pt x="2726839" y="537804"/>
                </a:lnTo>
                <a:lnTo>
                  <a:pt x="2765334" y="522067"/>
                </a:lnTo>
                <a:lnTo>
                  <a:pt x="2797642" y="497189"/>
                </a:lnTo>
                <a:lnTo>
                  <a:pt x="2822402" y="464275"/>
                </a:lnTo>
                <a:lnTo>
                  <a:pt x="2838256" y="424428"/>
                </a:lnTo>
                <a:lnTo>
                  <a:pt x="2843843" y="378755"/>
                </a:lnTo>
                <a:lnTo>
                  <a:pt x="2838252" y="333081"/>
                </a:lnTo>
                <a:lnTo>
                  <a:pt x="2822389" y="293234"/>
                </a:lnTo>
                <a:lnTo>
                  <a:pt x="2797618" y="260319"/>
                </a:lnTo>
                <a:lnTo>
                  <a:pt x="2765306" y="235441"/>
                </a:lnTo>
                <a:lnTo>
                  <a:pt x="2726818" y="219704"/>
                </a:lnTo>
                <a:lnTo>
                  <a:pt x="2683517" y="214213"/>
                </a:lnTo>
                <a:lnTo>
                  <a:pt x="2881718" y="214213"/>
                </a:lnTo>
                <a:lnTo>
                  <a:pt x="2905735" y="248598"/>
                </a:lnTo>
                <a:lnTo>
                  <a:pt x="2923896" y="288181"/>
                </a:lnTo>
                <a:lnTo>
                  <a:pt x="2935196" y="331754"/>
                </a:lnTo>
                <a:lnTo>
                  <a:pt x="2939086" y="378755"/>
                </a:lnTo>
                <a:lnTo>
                  <a:pt x="2935314" y="424428"/>
                </a:lnTo>
                <a:lnTo>
                  <a:pt x="2935227" y="425480"/>
                </a:lnTo>
                <a:lnTo>
                  <a:pt x="2924002" y="468838"/>
                </a:lnTo>
                <a:lnTo>
                  <a:pt x="2905940" y="508260"/>
                </a:lnTo>
                <a:lnTo>
                  <a:pt x="2881569" y="543177"/>
                </a:lnTo>
                <a:close/>
              </a:path>
              <a:path w="3864610" h="631190">
                <a:moveTo>
                  <a:pt x="74502" y="295526"/>
                </a:moveTo>
                <a:lnTo>
                  <a:pt x="0" y="257677"/>
                </a:lnTo>
                <a:lnTo>
                  <a:pt x="17778" y="220772"/>
                </a:lnTo>
                <a:lnTo>
                  <a:pt x="45614" y="185269"/>
                </a:lnTo>
                <a:lnTo>
                  <a:pt x="84268" y="155073"/>
                </a:lnTo>
                <a:lnTo>
                  <a:pt x="134504" y="134091"/>
                </a:lnTo>
                <a:lnTo>
                  <a:pt x="197083" y="126229"/>
                </a:lnTo>
                <a:lnTo>
                  <a:pt x="252182" y="131790"/>
                </a:lnTo>
                <a:lnTo>
                  <a:pt x="299348" y="147326"/>
                </a:lnTo>
                <a:lnTo>
                  <a:pt x="338382" y="171117"/>
                </a:lnTo>
                <a:lnTo>
                  <a:pt x="369086" y="201442"/>
                </a:lnTo>
                <a:lnTo>
                  <a:pt x="375354" y="211373"/>
                </a:lnTo>
                <a:lnTo>
                  <a:pt x="196160" y="211373"/>
                </a:lnTo>
                <a:lnTo>
                  <a:pt x="147442" y="219469"/>
                </a:lnTo>
                <a:lnTo>
                  <a:pt x="111984" y="239974"/>
                </a:lnTo>
                <a:lnTo>
                  <a:pt x="88199" y="267217"/>
                </a:lnTo>
                <a:lnTo>
                  <a:pt x="74502" y="295526"/>
                </a:lnTo>
                <a:close/>
              </a:path>
              <a:path w="3864610" h="631190">
                <a:moveTo>
                  <a:pt x="171654" y="631147"/>
                </a:moveTo>
                <a:lnTo>
                  <a:pt x="116917" y="623583"/>
                </a:lnTo>
                <a:lnTo>
                  <a:pt x="70633" y="602405"/>
                </a:lnTo>
                <a:lnTo>
                  <a:pt x="34934" y="569881"/>
                </a:lnTo>
                <a:lnTo>
                  <a:pt x="11952" y="528284"/>
                </a:lnTo>
                <a:lnTo>
                  <a:pt x="3818" y="479883"/>
                </a:lnTo>
                <a:lnTo>
                  <a:pt x="8725" y="439454"/>
                </a:lnTo>
                <a:lnTo>
                  <a:pt x="23272" y="403806"/>
                </a:lnTo>
                <a:lnTo>
                  <a:pt x="47194" y="373775"/>
                </a:lnTo>
                <a:lnTo>
                  <a:pt x="80228" y="350202"/>
                </a:lnTo>
                <a:lnTo>
                  <a:pt x="122111" y="333923"/>
                </a:lnTo>
                <a:lnTo>
                  <a:pt x="172578" y="325779"/>
                </a:lnTo>
                <a:lnTo>
                  <a:pt x="315908" y="316333"/>
                </a:lnTo>
                <a:lnTo>
                  <a:pt x="315908" y="310652"/>
                </a:lnTo>
                <a:lnTo>
                  <a:pt x="307673" y="275606"/>
                </a:lnTo>
                <a:lnTo>
                  <a:pt x="283969" y="243649"/>
                </a:lnTo>
                <a:lnTo>
                  <a:pt x="246297" y="220374"/>
                </a:lnTo>
                <a:lnTo>
                  <a:pt x="196160" y="211373"/>
                </a:lnTo>
                <a:lnTo>
                  <a:pt x="375354" y="211373"/>
                </a:lnTo>
                <a:lnTo>
                  <a:pt x="391263" y="236581"/>
                </a:lnTo>
                <a:lnTo>
                  <a:pt x="404715" y="274813"/>
                </a:lnTo>
                <a:lnTo>
                  <a:pt x="409243" y="314418"/>
                </a:lnTo>
                <a:lnTo>
                  <a:pt x="409243" y="395730"/>
                </a:lnTo>
                <a:lnTo>
                  <a:pt x="318659" y="395730"/>
                </a:lnTo>
                <a:lnTo>
                  <a:pt x="179094" y="405241"/>
                </a:lnTo>
                <a:lnTo>
                  <a:pt x="146947" y="411293"/>
                </a:lnTo>
                <a:lnTo>
                  <a:pt x="121240" y="425314"/>
                </a:lnTo>
                <a:lnTo>
                  <a:pt x="104189" y="447497"/>
                </a:lnTo>
                <a:lnTo>
                  <a:pt x="98012" y="478034"/>
                </a:lnTo>
                <a:lnTo>
                  <a:pt x="104349" y="507300"/>
                </a:lnTo>
                <a:lnTo>
                  <a:pt x="121826" y="529308"/>
                </a:lnTo>
                <a:lnTo>
                  <a:pt x="148146" y="543167"/>
                </a:lnTo>
                <a:lnTo>
                  <a:pt x="181012" y="547985"/>
                </a:lnTo>
                <a:lnTo>
                  <a:pt x="409243" y="547985"/>
                </a:lnTo>
                <a:lnTo>
                  <a:pt x="409243" y="565885"/>
                </a:lnTo>
                <a:lnTo>
                  <a:pt x="315908" y="565885"/>
                </a:lnTo>
                <a:lnTo>
                  <a:pt x="291395" y="592440"/>
                </a:lnTo>
                <a:lnTo>
                  <a:pt x="257589" y="613057"/>
                </a:lnTo>
                <a:lnTo>
                  <a:pt x="216880" y="626403"/>
                </a:lnTo>
                <a:lnTo>
                  <a:pt x="171654" y="631147"/>
                </a:lnTo>
                <a:close/>
              </a:path>
              <a:path w="3864610" h="631190">
                <a:moveTo>
                  <a:pt x="409243" y="547985"/>
                </a:moveTo>
                <a:lnTo>
                  <a:pt x="181012" y="547985"/>
                </a:lnTo>
                <a:lnTo>
                  <a:pt x="238585" y="537830"/>
                </a:lnTo>
                <a:lnTo>
                  <a:pt x="281567" y="510739"/>
                </a:lnTo>
                <a:lnTo>
                  <a:pt x="308458" y="471770"/>
                </a:lnTo>
                <a:lnTo>
                  <a:pt x="317755" y="425983"/>
                </a:lnTo>
                <a:lnTo>
                  <a:pt x="317755" y="395730"/>
                </a:lnTo>
                <a:lnTo>
                  <a:pt x="409243" y="395730"/>
                </a:lnTo>
                <a:lnTo>
                  <a:pt x="409243" y="547985"/>
                </a:lnTo>
                <a:close/>
              </a:path>
              <a:path w="3864610" h="631190">
                <a:moveTo>
                  <a:pt x="409243" y="621701"/>
                </a:moveTo>
                <a:lnTo>
                  <a:pt x="315908" y="621701"/>
                </a:lnTo>
                <a:lnTo>
                  <a:pt x="315908" y="565885"/>
                </a:lnTo>
                <a:lnTo>
                  <a:pt x="409243" y="565885"/>
                </a:lnTo>
                <a:lnTo>
                  <a:pt x="409243" y="621701"/>
                </a:lnTo>
                <a:close/>
              </a:path>
              <a:path w="3864610" h="631190">
                <a:moveTo>
                  <a:pt x="654414" y="621767"/>
                </a:moveTo>
                <a:lnTo>
                  <a:pt x="560085" y="621767"/>
                </a:lnTo>
                <a:lnTo>
                  <a:pt x="560085" y="0"/>
                </a:lnTo>
                <a:lnTo>
                  <a:pt x="654342" y="0"/>
                </a:lnTo>
                <a:lnTo>
                  <a:pt x="654342" y="300216"/>
                </a:lnTo>
                <a:lnTo>
                  <a:pt x="845261" y="300216"/>
                </a:lnTo>
                <a:lnTo>
                  <a:pt x="808088" y="349426"/>
                </a:lnTo>
                <a:lnTo>
                  <a:pt x="833592" y="391040"/>
                </a:lnTo>
                <a:lnTo>
                  <a:pt x="654414" y="391040"/>
                </a:lnTo>
                <a:lnTo>
                  <a:pt x="654414" y="621767"/>
                </a:lnTo>
                <a:close/>
              </a:path>
              <a:path w="3864610" h="631190">
                <a:moveTo>
                  <a:pt x="845261" y="300216"/>
                </a:moveTo>
                <a:lnTo>
                  <a:pt x="731677" y="300216"/>
                </a:lnTo>
                <a:lnTo>
                  <a:pt x="858013" y="134750"/>
                </a:lnTo>
                <a:lnTo>
                  <a:pt x="970251" y="134750"/>
                </a:lnTo>
                <a:lnTo>
                  <a:pt x="845261" y="300216"/>
                </a:lnTo>
                <a:close/>
              </a:path>
              <a:path w="3864610" h="631190">
                <a:moveTo>
                  <a:pt x="975001" y="621767"/>
                </a:moveTo>
                <a:lnTo>
                  <a:pt x="864664" y="621767"/>
                </a:lnTo>
                <a:lnTo>
                  <a:pt x="721333" y="391040"/>
                </a:lnTo>
                <a:lnTo>
                  <a:pt x="833592" y="391040"/>
                </a:lnTo>
                <a:lnTo>
                  <a:pt x="975001" y="621767"/>
                </a:lnTo>
                <a:close/>
              </a:path>
              <a:path w="3864610" h="631190">
                <a:moveTo>
                  <a:pt x="1247501" y="630289"/>
                </a:moveTo>
                <a:lnTo>
                  <a:pt x="1199820" y="626332"/>
                </a:lnTo>
                <a:lnTo>
                  <a:pt x="1156355" y="614886"/>
                </a:lnTo>
                <a:lnTo>
                  <a:pt x="1117479" y="596591"/>
                </a:lnTo>
                <a:lnTo>
                  <a:pt x="1083562" y="572086"/>
                </a:lnTo>
                <a:lnTo>
                  <a:pt x="1054979" y="542008"/>
                </a:lnTo>
                <a:lnTo>
                  <a:pt x="1032099" y="506997"/>
                </a:lnTo>
                <a:lnTo>
                  <a:pt x="1015296" y="467692"/>
                </a:lnTo>
                <a:lnTo>
                  <a:pt x="1004941" y="424732"/>
                </a:lnTo>
                <a:lnTo>
                  <a:pt x="1001445" y="379245"/>
                </a:lnTo>
                <a:lnTo>
                  <a:pt x="1005200" y="332307"/>
                </a:lnTo>
                <a:lnTo>
                  <a:pt x="1016016" y="288993"/>
                </a:lnTo>
                <a:lnTo>
                  <a:pt x="1033407" y="249486"/>
                </a:lnTo>
                <a:lnTo>
                  <a:pt x="1056851" y="214392"/>
                </a:lnTo>
                <a:lnTo>
                  <a:pt x="1085828" y="184319"/>
                </a:lnTo>
                <a:lnTo>
                  <a:pt x="1119816" y="159872"/>
                </a:lnTo>
                <a:lnTo>
                  <a:pt x="1158295" y="141659"/>
                </a:lnTo>
                <a:lnTo>
                  <a:pt x="1200743" y="130287"/>
                </a:lnTo>
                <a:lnTo>
                  <a:pt x="1246641" y="126361"/>
                </a:lnTo>
                <a:lnTo>
                  <a:pt x="1297475" y="131446"/>
                </a:lnTo>
                <a:lnTo>
                  <a:pt x="1342931" y="145947"/>
                </a:lnTo>
                <a:lnTo>
                  <a:pt x="1382577" y="168736"/>
                </a:lnTo>
                <a:lnTo>
                  <a:pt x="1415982" y="198682"/>
                </a:lnTo>
                <a:lnTo>
                  <a:pt x="1423989" y="209458"/>
                </a:lnTo>
                <a:lnTo>
                  <a:pt x="1245592" y="209458"/>
                </a:lnTo>
                <a:lnTo>
                  <a:pt x="1194768" y="217360"/>
                </a:lnTo>
                <a:lnTo>
                  <a:pt x="1151633" y="240775"/>
                </a:lnTo>
                <a:lnTo>
                  <a:pt x="1118934" y="279263"/>
                </a:lnTo>
                <a:lnTo>
                  <a:pt x="1099448" y="332307"/>
                </a:lnTo>
                <a:lnTo>
                  <a:pt x="1475496" y="332307"/>
                </a:lnTo>
                <a:lnTo>
                  <a:pt x="1478564" y="367459"/>
                </a:lnTo>
                <a:lnTo>
                  <a:pt x="1478564" y="411914"/>
                </a:lnTo>
                <a:lnTo>
                  <a:pt x="1096659" y="411914"/>
                </a:lnTo>
                <a:lnTo>
                  <a:pt x="1109628" y="461363"/>
                </a:lnTo>
                <a:lnTo>
                  <a:pt x="1132776" y="498869"/>
                </a:lnTo>
                <a:lnTo>
                  <a:pt x="1164525" y="524980"/>
                </a:lnTo>
                <a:lnTo>
                  <a:pt x="1203293" y="540244"/>
                </a:lnTo>
                <a:lnTo>
                  <a:pt x="1247501" y="545210"/>
                </a:lnTo>
                <a:lnTo>
                  <a:pt x="1432013" y="545210"/>
                </a:lnTo>
                <a:lnTo>
                  <a:pt x="1426032" y="553401"/>
                </a:lnTo>
                <a:lnTo>
                  <a:pt x="1395308" y="582432"/>
                </a:lnTo>
                <a:lnTo>
                  <a:pt x="1355627" y="606972"/>
                </a:lnTo>
                <a:lnTo>
                  <a:pt x="1306515" y="623948"/>
                </a:lnTo>
                <a:lnTo>
                  <a:pt x="1247501" y="630289"/>
                </a:lnTo>
                <a:close/>
              </a:path>
              <a:path w="3864610" h="631190">
                <a:moveTo>
                  <a:pt x="1475496" y="332307"/>
                </a:moveTo>
                <a:lnTo>
                  <a:pt x="1380409" y="332307"/>
                </a:lnTo>
                <a:lnTo>
                  <a:pt x="1370639" y="287651"/>
                </a:lnTo>
                <a:lnTo>
                  <a:pt x="1343784" y="248231"/>
                </a:lnTo>
                <a:lnTo>
                  <a:pt x="1301542" y="220156"/>
                </a:lnTo>
                <a:lnTo>
                  <a:pt x="1245592" y="209458"/>
                </a:lnTo>
                <a:lnTo>
                  <a:pt x="1423989" y="209458"/>
                </a:lnTo>
                <a:lnTo>
                  <a:pt x="1442715" y="234657"/>
                </a:lnTo>
                <a:lnTo>
                  <a:pt x="1462344" y="275531"/>
                </a:lnTo>
                <a:lnTo>
                  <a:pt x="1474437" y="320175"/>
                </a:lnTo>
                <a:lnTo>
                  <a:pt x="1475496" y="332307"/>
                </a:lnTo>
                <a:close/>
              </a:path>
              <a:path w="3864610" h="631190">
                <a:moveTo>
                  <a:pt x="1432013" y="545210"/>
                </a:moveTo>
                <a:lnTo>
                  <a:pt x="1247501" y="545210"/>
                </a:lnTo>
                <a:lnTo>
                  <a:pt x="1300253" y="537156"/>
                </a:lnTo>
                <a:lnTo>
                  <a:pt x="1342045" y="516246"/>
                </a:lnTo>
                <a:lnTo>
                  <a:pt x="1372168" y="487360"/>
                </a:lnTo>
                <a:lnTo>
                  <a:pt x="1389909" y="455377"/>
                </a:lnTo>
                <a:lnTo>
                  <a:pt x="1462493" y="494151"/>
                </a:lnTo>
                <a:lnTo>
                  <a:pt x="1448269" y="522950"/>
                </a:lnTo>
                <a:lnTo>
                  <a:pt x="1432013" y="545210"/>
                </a:lnTo>
                <a:close/>
              </a:path>
              <a:path w="3864610" h="631190">
                <a:moveTo>
                  <a:pt x="1967615" y="196246"/>
                </a:moveTo>
                <a:lnTo>
                  <a:pt x="1690795" y="196246"/>
                </a:lnTo>
                <a:lnTo>
                  <a:pt x="1712764" y="167371"/>
                </a:lnTo>
                <a:lnTo>
                  <a:pt x="1743385" y="145319"/>
                </a:lnTo>
                <a:lnTo>
                  <a:pt x="1780711" y="131243"/>
                </a:lnTo>
                <a:lnTo>
                  <a:pt x="1822797" y="126295"/>
                </a:lnTo>
                <a:lnTo>
                  <a:pt x="1869168" y="131731"/>
                </a:lnTo>
                <a:lnTo>
                  <a:pt x="1910136" y="147094"/>
                </a:lnTo>
                <a:lnTo>
                  <a:pt x="1944913" y="170965"/>
                </a:lnTo>
                <a:lnTo>
                  <a:pt x="1967615" y="196246"/>
                </a:lnTo>
                <a:close/>
              </a:path>
              <a:path w="3864610" h="631190">
                <a:moveTo>
                  <a:pt x="2283418" y="201927"/>
                </a:moveTo>
                <a:lnTo>
                  <a:pt x="1972716" y="201927"/>
                </a:lnTo>
                <a:lnTo>
                  <a:pt x="1995693" y="176567"/>
                </a:lnTo>
                <a:lnTo>
                  <a:pt x="2028576" y="152073"/>
                </a:lnTo>
                <a:lnTo>
                  <a:pt x="2072424" y="133598"/>
                </a:lnTo>
                <a:lnTo>
                  <a:pt x="2128299" y="126295"/>
                </a:lnTo>
                <a:lnTo>
                  <a:pt x="2181428" y="132791"/>
                </a:lnTo>
                <a:lnTo>
                  <a:pt x="2227782" y="151158"/>
                </a:lnTo>
                <a:lnTo>
                  <a:pt x="2266074" y="179716"/>
                </a:lnTo>
                <a:lnTo>
                  <a:pt x="2283418" y="201927"/>
                </a:lnTo>
                <a:close/>
              </a:path>
              <a:path w="3864610" h="631190">
                <a:moveTo>
                  <a:pt x="1690670" y="461586"/>
                </a:moveTo>
                <a:lnTo>
                  <a:pt x="1596404" y="461586"/>
                </a:lnTo>
                <a:lnTo>
                  <a:pt x="1596404" y="134750"/>
                </a:lnTo>
                <a:lnTo>
                  <a:pt x="1690795" y="134750"/>
                </a:lnTo>
                <a:lnTo>
                  <a:pt x="1690795" y="196246"/>
                </a:lnTo>
                <a:lnTo>
                  <a:pt x="1967615" y="196246"/>
                </a:lnTo>
                <a:lnTo>
                  <a:pt x="1972716" y="201927"/>
                </a:lnTo>
                <a:lnTo>
                  <a:pt x="2283418" y="201927"/>
                </a:lnTo>
                <a:lnTo>
                  <a:pt x="2293733" y="215138"/>
                </a:lnTo>
                <a:lnTo>
                  <a:pt x="1800998" y="215138"/>
                </a:lnTo>
                <a:lnTo>
                  <a:pt x="1756303" y="223751"/>
                </a:lnTo>
                <a:lnTo>
                  <a:pt x="1721429" y="247876"/>
                </a:lnTo>
                <a:lnTo>
                  <a:pt x="1698757" y="284944"/>
                </a:lnTo>
                <a:lnTo>
                  <a:pt x="1690670" y="332384"/>
                </a:lnTo>
                <a:lnTo>
                  <a:pt x="1690670" y="461586"/>
                </a:lnTo>
                <a:close/>
              </a:path>
              <a:path w="3864610" h="631190">
                <a:moveTo>
                  <a:pt x="2004733" y="461586"/>
                </a:moveTo>
                <a:lnTo>
                  <a:pt x="1910403" y="461586"/>
                </a:lnTo>
                <a:lnTo>
                  <a:pt x="1910403" y="332384"/>
                </a:lnTo>
                <a:lnTo>
                  <a:pt x="1902461" y="283355"/>
                </a:lnTo>
                <a:lnTo>
                  <a:pt x="1880107" y="246464"/>
                </a:lnTo>
                <a:lnTo>
                  <a:pt x="1845549" y="223221"/>
                </a:lnTo>
                <a:lnTo>
                  <a:pt x="1800998" y="215138"/>
                </a:lnTo>
                <a:lnTo>
                  <a:pt x="2115984" y="215138"/>
                </a:lnTo>
                <a:lnTo>
                  <a:pt x="2071148" y="223751"/>
                </a:lnTo>
                <a:lnTo>
                  <a:pt x="2035956" y="247876"/>
                </a:lnTo>
                <a:lnTo>
                  <a:pt x="2012965" y="284944"/>
                </a:lnTo>
                <a:lnTo>
                  <a:pt x="2004733" y="332384"/>
                </a:lnTo>
                <a:lnTo>
                  <a:pt x="2004733" y="461586"/>
                </a:lnTo>
                <a:close/>
              </a:path>
              <a:path w="3864610" h="631190">
                <a:moveTo>
                  <a:pt x="2319718" y="461586"/>
                </a:moveTo>
                <a:lnTo>
                  <a:pt x="2225398" y="461586"/>
                </a:lnTo>
                <a:lnTo>
                  <a:pt x="2225398" y="332384"/>
                </a:lnTo>
                <a:lnTo>
                  <a:pt x="2217454" y="283355"/>
                </a:lnTo>
                <a:lnTo>
                  <a:pt x="2195097" y="246464"/>
                </a:lnTo>
                <a:lnTo>
                  <a:pt x="2160536" y="223221"/>
                </a:lnTo>
                <a:lnTo>
                  <a:pt x="2115984" y="215138"/>
                </a:lnTo>
                <a:lnTo>
                  <a:pt x="2293733" y="215138"/>
                </a:lnTo>
                <a:lnTo>
                  <a:pt x="2295019" y="216784"/>
                </a:lnTo>
                <a:lnTo>
                  <a:pt x="2313329" y="260682"/>
                </a:lnTo>
                <a:lnTo>
                  <a:pt x="2319718" y="309727"/>
                </a:lnTo>
                <a:lnTo>
                  <a:pt x="2319718" y="4615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48298" y="3981091"/>
            <a:ext cx="1977410" cy="1977409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15710915" y="6843712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6001237" y="6843712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6388333" y="6843712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6098011" y="6940486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16291548" y="6940486"/>
            <a:ext cx="193675" cy="193675"/>
          </a:xfrm>
          <a:custGeom>
            <a:avLst/>
            <a:gdLst/>
            <a:ahLst/>
            <a:cxnLst/>
            <a:rect l="l" t="t" r="r" b="b"/>
            <a:pathLst>
              <a:path w="193675" h="193675">
                <a:moveTo>
                  <a:pt x="96774" y="0"/>
                </a:moveTo>
                <a:lnTo>
                  <a:pt x="0" y="0"/>
                </a:lnTo>
                <a:lnTo>
                  <a:pt x="0" y="96774"/>
                </a:lnTo>
                <a:lnTo>
                  <a:pt x="96774" y="96774"/>
                </a:lnTo>
                <a:lnTo>
                  <a:pt x="96774" y="0"/>
                </a:lnTo>
                <a:close/>
              </a:path>
              <a:path w="193675" h="193675">
                <a:moveTo>
                  <a:pt x="193548" y="96774"/>
                </a:moveTo>
                <a:lnTo>
                  <a:pt x="96774" y="96774"/>
                </a:lnTo>
                <a:lnTo>
                  <a:pt x="96774" y="193548"/>
                </a:lnTo>
                <a:lnTo>
                  <a:pt x="193548" y="193548"/>
                </a:lnTo>
                <a:lnTo>
                  <a:pt x="193548" y="9677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15807678" y="6940232"/>
            <a:ext cx="193675" cy="387350"/>
          </a:xfrm>
          <a:custGeom>
            <a:avLst/>
            <a:gdLst/>
            <a:ahLst/>
            <a:cxnLst/>
            <a:rect l="l" t="t" r="r" b="b"/>
            <a:pathLst>
              <a:path w="193675" h="387350">
                <a:moveTo>
                  <a:pt x="193548" y="0"/>
                </a:moveTo>
                <a:lnTo>
                  <a:pt x="0" y="0"/>
                </a:lnTo>
                <a:lnTo>
                  <a:pt x="0" y="194310"/>
                </a:lnTo>
                <a:lnTo>
                  <a:pt x="96774" y="194310"/>
                </a:lnTo>
                <a:lnTo>
                  <a:pt x="96774" y="290576"/>
                </a:lnTo>
                <a:lnTo>
                  <a:pt x="0" y="290576"/>
                </a:lnTo>
                <a:lnTo>
                  <a:pt x="0" y="387350"/>
                </a:lnTo>
                <a:lnTo>
                  <a:pt x="96774" y="387350"/>
                </a:lnTo>
                <a:lnTo>
                  <a:pt x="96774" y="290830"/>
                </a:lnTo>
                <a:lnTo>
                  <a:pt x="193548" y="290830"/>
                </a:lnTo>
                <a:lnTo>
                  <a:pt x="193548" y="194310"/>
                </a:lnTo>
                <a:lnTo>
                  <a:pt x="1935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16098000" y="7036751"/>
            <a:ext cx="193675" cy="387350"/>
          </a:xfrm>
          <a:custGeom>
            <a:avLst/>
            <a:gdLst/>
            <a:ahLst/>
            <a:cxnLst/>
            <a:rect l="l" t="t" r="r" b="b"/>
            <a:pathLst>
              <a:path w="193675" h="387350">
                <a:moveTo>
                  <a:pt x="193548" y="0"/>
                </a:moveTo>
                <a:lnTo>
                  <a:pt x="96774" y="0"/>
                </a:lnTo>
                <a:lnTo>
                  <a:pt x="96774" y="97790"/>
                </a:lnTo>
                <a:lnTo>
                  <a:pt x="0" y="97790"/>
                </a:lnTo>
                <a:lnTo>
                  <a:pt x="0" y="290830"/>
                </a:lnTo>
                <a:lnTo>
                  <a:pt x="0" y="387350"/>
                </a:lnTo>
                <a:lnTo>
                  <a:pt x="96774" y="387350"/>
                </a:lnTo>
                <a:lnTo>
                  <a:pt x="96774" y="290830"/>
                </a:lnTo>
                <a:lnTo>
                  <a:pt x="193548" y="290830"/>
                </a:lnTo>
                <a:lnTo>
                  <a:pt x="193548" y="97790"/>
                </a:lnTo>
                <a:lnTo>
                  <a:pt x="1935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15904463" y="7327582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15614130" y="7036751"/>
            <a:ext cx="290830" cy="678180"/>
          </a:xfrm>
          <a:custGeom>
            <a:avLst/>
            <a:gdLst/>
            <a:ahLst/>
            <a:cxnLst/>
            <a:rect l="l" t="t" r="r" b="b"/>
            <a:pathLst>
              <a:path w="290830" h="678179">
                <a:moveTo>
                  <a:pt x="290322" y="387604"/>
                </a:moveTo>
                <a:lnTo>
                  <a:pt x="193548" y="387604"/>
                </a:lnTo>
                <a:lnTo>
                  <a:pt x="193548" y="483870"/>
                </a:lnTo>
                <a:lnTo>
                  <a:pt x="96774" y="483870"/>
                </a:lnTo>
                <a:lnTo>
                  <a:pt x="96774" y="387350"/>
                </a:lnTo>
                <a:lnTo>
                  <a:pt x="193548" y="387350"/>
                </a:lnTo>
                <a:lnTo>
                  <a:pt x="193548" y="290830"/>
                </a:lnTo>
                <a:lnTo>
                  <a:pt x="96774" y="290830"/>
                </a:lnTo>
                <a:lnTo>
                  <a:pt x="96774" y="0"/>
                </a:lnTo>
                <a:lnTo>
                  <a:pt x="0" y="0"/>
                </a:lnTo>
                <a:lnTo>
                  <a:pt x="0" y="290830"/>
                </a:lnTo>
                <a:lnTo>
                  <a:pt x="0" y="387350"/>
                </a:lnTo>
                <a:lnTo>
                  <a:pt x="0" y="483870"/>
                </a:lnTo>
                <a:lnTo>
                  <a:pt x="0" y="581660"/>
                </a:lnTo>
                <a:lnTo>
                  <a:pt x="96774" y="581660"/>
                </a:lnTo>
                <a:lnTo>
                  <a:pt x="96774" y="678180"/>
                </a:lnTo>
                <a:lnTo>
                  <a:pt x="193548" y="678180"/>
                </a:lnTo>
                <a:lnTo>
                  <a:pt x="193548" y="581660"/>
                </a:lnTo>
                <a:lnTo>
                  <a:pt x="193548" y="484378"/>
                </a:lnTo>
                <a:lnTo>
                  <a:pt x="290322" y="484378"/>
                </a:lnTo>
                <a:lnTo>
                  <a:pt x="290322" y="3876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6001237" y="7424356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6194785" y="7424356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15904463" y="7521130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/>
          <p:nvPr/>
        </p:nvSpPr>
        <p:spPr>
          <a:xfrm>
            <a:off x="16291548" y="7327582"/>
            <a:ext cx="193675" cy="387350"/>
          </a:xfrm>
          <a:custGeom>
            <a:avLst/>
            <a:gdLst/>
            <a:ahLst/>
            <a:cxnLst/>
            <a:rect l="l" t="t" r="r" b="b"/>
            <a:pathLst>
              <a:path w="193675" h="387350">
                <a:moveTo>
                  <a:pt x="193548" y="0"/>
                </a:moveTo>
                <a:lnTo>
                  <a:pt x="0" y="0"/>
                </a:lnTo>
                <a:lnTo>
                  <a:pt x="0" y="96520"/>
                </a:lnTo>
                <a:lnTo>
                  <a:pt x="96774" y="96520"/>
                </a:lnTo>
                <a:lnTo>
                  <a:pt x="96774" y="193040"/>
                </a:lnTo>
                <a:lnTo>
                  <a:pt x="0" y="193040"/>
                </a:lnTo>
                <a:lnTo>
                  <a:pt x="0" y="290830"/>
                </a:lnTo>
                <a:lnTo>
                  <a:pt x="0" y="387350"/>
                </a:lnTo>
                <a:lnTo>
                  <a:pt x="96774" y="387350"/>
                </a:lnTo>
                <a:lnTo>
                  <a:pt x="96774" y="290830"/>
                </a:lnTo>
                <a:lnTo>
                  <a:pt x="193548" y="290830"/>
                </a:lnTo>
                <a:lnTo>
                  <a:pt x="193548" y="193040"/>
                </a:lnTo>
                <a:lnTo>
                  <a:pt x="193548" y="96520"/>
                </a:lnTo>
                <a:lnTo>
                  <a:pt x="1935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 descr=""/>
          <p:cNvSpPr/>
          <p:nvPr/>
        </p:nvSpPr>
        <p:spPr>
          <a:xfrm>
            <a:off x="14839937" y="7618412"/>
            <a:ext cx="193675" cy="193040"/>
          </a:xfrm>
          <a:custGeom>
            <a:avLst/>
            <a:gdLst/>
            <a:ahLst/>
            <a:cxnLst/>
            <a:rect l="l" t="t" r="r" b="b"/>
            <a:pathLst>
              <a:path w="193675" h="193040">
                <a:moveTo>
                  <a:pt x="193548" y="96520"/>
                </a:moveTo>
                <a:lnTo>
                  <a:pt x="96774" y="96520"/>
                </a:lnTo>
                <a:lnTo>
                  <a:pt x="96774" y="0"/>
                </a:lnTo>
                <a:lnTo>
                  <a:pt x="0" y="0"/>
                </a:lnTo>
                <a:lnTo>
                  <a:pt x="0" y="96520"/>
                </a:lnTo>
                <a:lnTo>
                  <a:pt x="0" y="193040"/>
                </a:lnTo>
                <a:lnTo>
                  <a:pt x="193548" y="193040"/>
                </a:lnTo>
                <a:lnTo>
                  <a:pt x="193548" y="96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/>
          <p:nvPr/>
        </p:nvSpPr>
        <p:spPr>
          <a:xfrm>
            <a:off x="16388333" y="7714677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/>
          <p:nvPr/>
        </p:nvSpPr>
        <p:spPr>
          <a:xfrm>
            <a:off x="16968965" y="7714932"/>
            <a:ext cx="290830" cy="676910"/>
          </a:xfrm>
          <a:custGeom>
            <a:avLst/>
            <a:gdLst/>
            <a:ahLst/>
            <a:cxnLst/>
            <a:rect l="l" t="t" r="r" b="b"/>
            <a:pathLst>
              <a:path w="290830" h="676909">
                <a:moveTo>
                  <a:pt x="290322" y="96520"/>
                </a:moveTo>
                <a:lnTo>
                  <a:pt x="193548" y="96520"/>
                </a:lnTo>
                <a:lnTo>
                  <a:pt x="193548" y="0"/>
                </a:lnTo>
                <a:lnTo>
                  <a:pt x="96774" y="0"/>
                </a:lnTo>
                <a:lnTo>
                  <a:pt x="96774" y="96520"/>
                </a:lnTo>
                <a:lnTo>
                  <a:pt x="96774" y="193040"/>
                </a:lnTo>
                <a:lnTo>
                  <a:pt x="193548" y="193040"/>
                </a:lnTo>
                <a:lnTo>
                  <a:pt x="193548" y="289560"/>
                </a:lnTo>
                <a:lnTo>
                  <a:pt x="0" y="289560"/>
                </a:lnTo>
                <a:lnTo>
                  <a:pt x="0" y="387350"/>
                </a:lnTo>
                <a:lnTo>
                  <a:pt x="96774" y="387350"/>
                </a:lnTo>
                <a:lnTo>
                  <a:pt x="96774" y="483870"/>
                </a:lnTo>
                <a:lnTo>
                  <a:pt x="96774" y="580390"/>
                </a:lnTo>
                <a:lnTo>
                  <a:pt x="193548" y="580390"/>
                </a:lnTo>
                <a:lnTo>
                  <a:pt x="193548" y="676910"/>
                </a:lnTo>
                <a:lnTo>
                  <a:pt x="290322" y="676910"/>
                </a:lnTo>
                <a:lnTo>
                  <a:pt x="290322" y="580390"/>
                </a:lnTo>
                <a:lnTo>
                  <a:pt x="290322" y="483870"/>
                </a:lnTo>
                <a:lnTo>
                  <a:pt x="193548" y="483870"/>
                </a:lnTo>
                <a:lnTo>
                  <a:pt x="193548" y="387350"/>
                </a:lnTo>
                <a:lnTo>
                  <a:pt x="290322" y="387350"/>
                </a:lnTo>
                <a:lnTo>
                  <a:pt x="290322" y="289560"/>
                </a:lnTo>
                <a:lnTo>
                  <a:pt x="290322" y="193040"/>
                </a:lnTo>
                <a:lnTo>
                  <a:pt x="290322" y="96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16001226" y="7714932"/>
            <a:ext cx="387350" cy="289560"/>
          </a:xfrm>
          <a:custGeom>
            <a:avLst/>
            <a:gdLst/>
            <a:ahLst/>
            <a:cxnLst/>
            <a:rect l="l" t="t" r="r" b="b"/>
            <a:pathLst>
              <a:path w="387350" h="289559">
                <a:moveTo>
                  <a:pt x="387096" y="96520"/>
                </a:moveTo>
                <a:lnTo>
                  <a:pt x="193548" y="96520"/>
                </a:lnTo>
                <a:lnTo>
                  <a:pt x="193548" y="0"/>
                </a:lnTo>
                <a:lnTo>
                  <a:pt x="0" y="0"/>
                </a:lnTo>
                <a:lnTo>
                  <a:pt x="0" y="96520"/>
                </a:lnTo>
                <a:lnTo>
                  <a:pt x="96774" y="96520"/>
                </a:lnTo>
                <a:lnTo>
                  <a:pt x="96774" y="193040"/>
                </a:lnTo>
                <a:lnTo>
                  <a:pt x="96774" y="289560"/>
                </a:lnTo>
                <a:lnTo>
                  <a:pt x="193548" y="289560"/>
                </a:lnTo>
                <a:lnTo>
                  <a:pt x="193548" y="193040"/>
                </a:lnTo>
                <a:lnTo>
                  <a:pt x="387096" y="193040"/>
                </a:lnTo>
                <a:lnTo>
                  <a:pt x="387096" y="96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16872202" y="7811451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 descr=""/>
          <p:cNvSpPr/>
          <p:nvPr/>
        </p:nvSpPr>
        <p:spPr>
          <a:xfrm>
            <a:off x="14839950" y="7908225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/>
          <p:nvPr/>
        </p:nvSpPr>
        <p:spPr>
          <a:xfrm>
            <a:off x="15904452" y="7907972"/>
            <a:ext cx="193675" cy="194310"/>
          </a:xfrm>
          <a:custGeom>
            <a:avLst/>
            <a:gdLst/>
            <a:ahLst/>
            <a:cxnLst/>
            <a:rect l="l" t="t" r="r" b="b"/>
            <a:pathLst>
              <a:path w="193675" h="194309">
                <a:moveTo>
                  <a:pt x="193548" y="96520"/>
                </a:moveTo>
                <a:lnTo>
                  <a:pt x="96774" y="96520"/>
                </a:lnTo>
                <a:lnTo>
                  <a:pt x="96774" y="0"/>
                </a:lnTo>
                <a:lnTo>
                  <a:pt x="0" y="0"/>
                </a:lnTo>
                <a:lnTo>
                  <a:pt x="0" y="96520"/>
                </a:lnTo>
                <a:lnTo>
                  <a:pt x="0" y="194310"/>
                </a:lnTo>
                <a:lnTo>
                  <a:pt x="193548" y="194310"/>
                </a:lnTo>
                <a:lnTo>
                  <a:pt x="193548" y="96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 descr=""/>
          <p:cNvSpPr/>
          <p:nvPr/>
        </p:nvSpPr>
        <p:spPr>
          <a:xfrm>
            <a:off x="14839937" y="8004492"/>
            <a:ext cx="387350" cy="483870"/>
          </a:xfrm>
          <a:custGeom>
            <a:avLst/>
            <a:gdLst/>
            <a:ahLst/>
            <a:cxnLst/>
            <a:rect l="l" t="t" r="r" b="b"/>
            <a:pathLst>
              <a:path w="387350" h="483870">
                <a:moveTo>
                  <a:pt x="387096" y="0"/>
                </a:moveTo>
                <a:lnTo>
                  <a:pt x="96774" y="0"/>
                </a:lnTo>
                <a:lnTo>
                  <a:pt x="96774" y="97790"/>
                </a:lnTo>
                <a:lnTo>
                  <a:pt x="0" y="97790"/>
                </a:lnTo>
                <a:lnTo>
                  <a:pt x="0" y="194310"/>
                </a:lnTo>
                <a:lnTo>
                  <a:pt x="0" y="483870"/>
                </a:lnTo>
                <a:lnTo>
                  <a:pt x="96774" y="483870"/>
                </a:lnTo>
                <a:lnTo>
                  <a:pt x="96774" y="194310"/>
                </a:lnTo>
                <a:lnTo>
                  <a:pt x="387096" y="194310"/>
                </a:lnTo>
                <a:lnTo>
                  <a:pt x="387096" y="97790"/>
                </a:lnTo>
                <a:lnTo>
                  <a:pt x="3870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/>
          <p:nvPr/>
        </p:nvSpPr>
        <p:spPr>
          <a:xfrm>
            <a:off x="15323807" y="8005000"/>
            <a:ext cx="290830" cy="387350"/>
          </a:xfrm>
          <a:custGeom>
            <a:avLst/>
            <a:gdLst/>
            <a:ahLst/>
            <a:cxnLst/>
            <a:rect l="l" t="t" r="r" b="b"/>
            <a:pathLst>
              <a:path w="290830" h="387350">
                <a:moveTo>
                  <a:pt x="96774" y="96774"/>
                </a:moveTo>
                <a:lnTo>
                  <a:pt x="0" y="96774"/>
                </a:lnTo>
                <a:lnTo>
                  <a:pt x="0" y="193548"/>
                </a:lnTo>
                <a:lnTo>
                  <a:pt x="96774" y="193548"/>
                </a:lnTo>
                <a:lnTo>
                  <a:pt x="96774" y="96774"/>
                </a:lnTo>
                <a:close/>
              </a:path>
              <a:path w="290830" h="387350">
                <a:moveTo>
                  <a:pt x="193548" y="0"/>
                </a:moveTo>
                <a:lnTo>
                  <a:pt x="96774" y="0"/>
                </a:lnTo>
                <a:lnTo>
                  <a:pt x="96774" y="96774"/>
                </a:lnTo>
                <a:lnTo>
                  <a:pt x="193548" y="96774"/>
                </a:lnTo>
                <a:lnTo>
                  <a:pt x="193548" y="0"/>
                </a:lnTo>
                <a:close/>
              </a:path>
              <a:path w="290830" h="387350">
                <a:moveTo>
                  <a:pt x="290322" y="97282"/>
                </a:moveTo>
                <a:lnTo>
                  <a:pt x="193548" y="97282"/>
                </a:lnTo>
                <a:lnTo>
                  <a:pt x="193548" y="193802"/>
                </a:lnTo>
                <a:lnTo>
                  <a:pt x="96774" y="193802"/>
                </a:lnTo>
                <a:lnTo>
                  <a:pt x="96774" y="290322"/>
                </a:lnTo>
                <a:lnTo>
                  <a:pt x="193548" y="290322"/>
                </a:lnTo>
                <a:lnTo>
                  <a:pt x="193548" y="386842"/>
                </a:lnTo>
                <a:lnTo>
                  <a:pt x="290322" y="386842"/>
                </a:lnTo>
                <a:lnTo>
                  <a:pt x="290322" y="290322"/>
                </a:lnTo>
                <a:lnTo>
                  <a:pt x="290322" y="193802"/>
                </a:lnTo>
                <a:lnTo>
                  <a:pt x="290322" y="972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 descr=""/>
          <p:cNvSpPr/>
          <p:nvPr/>
        </p:nvSpPr>
        <p:spPr>
          <a:xfrm>
            <a:off x="16001226" y="7617904"/>
            <a:ext cx="1064895" cy="1258570"/>
          </a:xfrm>
          <a:custGeom>
            <a:avLst/>
            <a:gdLst/>
            <a:ahLst/>
            <a:cxnLst/>
            <a:rect l="l" t="t" r="r" b="b"/>
            <a:pathLst>
              <a:path w="1064894" h="1258570">
                <a:moveTo>
                  <a:pt x="193548" y="1064768"/>
                </a:moveTo>
                <a:lnTo>
                  <a:pt x="0" y="1064768"/>
                </a:lnTo>
                <a:lnTo>
                  <a:pt x="0" y="1161288"/>
                </a:lnTo>
                <a:lnTo>
                  <a:pt x="0" y="1257808"/>
                </a:lnTo>
                <a:lnTo>
                  <a:pt x="96774" y="1257808"/>
                </a:lnTo>
                <a:lnTo>
                  <a:pt x="96774" y="1161288"/>
                </a:lnTo>
                <a:lnTo>
                  <a:pt x="193548" y="1161288"/>
                </a:lnTo>
                <a:lnTo>
                  <a:pt x="193548" y="1064768"/>
                </a:lnTo>
                <a:close/>
              </a:path>
              <a:path w="1064894" h="1258570">
                <a:moveTo>
                  <a:pt x="677418" y="387096"/>
                </a:moveTo>
                <a:lnTo>
                  <a:pt x="193548" y="387096"/>
                </a:lnTo>
                <a:lnTo>
                  <a:pt x="193548" y="483870"/>
                </a:lnTo>
                <a:lnTo>
                  <a:pt x="677418" y="483870"/>
                </a:lnTo>
                <a:lnTo>
                  <a:pt x="677418" y="387096"/>
                </a:lnTo>
                <a:close/>
              </a:path>
              <a:path w="1064894" h="1258570">
                <a:moveTo>
                  <a:pt x="967740" y="580898"/>
                </a:moveTo>
                <a:lnTo>
                  <a:pt x="774192" y="580898"/>
                </a:lnTo>
                <a:lnTo>
                  <a:pt x="774192" y="870458"/>
                </a:lnTo>
                <a:lnTo>
                  <a:pt x="774192" y="968248"/>
                </a:lnTo>
                <a:lnTo>
                  <a:pt x="774192" y="1064768"/>
                </a:lnTo>
                <a:lnTo>
                  <a:pt x="774192" y="1161288"/>
                </a:lnTo>
                <a:lnTo>
                  <a:pt x="483870" y="1161288"/>
                </a:lnTo>
                <a:lnTo>
                  <a:pt x="483870" y="968248"/>
                </a:lnTo>
                <a:lnTo>
                  <a:pt x="483870" y="870458"/>
                </a:lnTo>
                <a:lnTo>
                  <a:pt x="774192" y="870458"/>
                </a:lnTo>
                <a:lnTo>
                  <a:pt x="774192" y="580898"/>
                </a:lnTo>
                <a:lnTo>
                  <a:pt x="774192" y="484378"/>
                </a:lnTo>
                <a:lnTo>
                  <a:pt x="677418" y="484378"/>
                </a:lnTo>
                <a:lnTo>
                  <a:pt x="677418" y="580898"/>
                </a:lnTo>
                <a:lnTo>
                  <a:pt x="677418" y="677418"/>
                </a:lnTo>
                <a:lnTo>
                  <a:pt x="677418" y="773938"/>
                </a:lnTo>
                <a:lnTo>
                  <a:pt x="580644" y="773938"/>
                </a:lnTo>
                <a:lnTo>
                  <a:pt x="580644" y="677418"/>
                </a:lnTo>
                <a:lnTo>
                  <a:pt x="483870" y="677418"/>
                </a:lnTo>
                <a:lnTo>
                  <a:pt x="483870" y="580898"/>
                </a:lnTo>
                <a:lnTo>
                  <a:pt x="483870" y="484378"/>
                </a:lnTo>
                <a:lnTo>
                  <a:pt x="387096" y="484378"/>
                </a:lnTo>
                <a:lnTo>
                  <a:pt x="387096" y="580898"/>
                </a:lnTo>
                <a:lnTo>
                  <a:pt x="290322" y="580898"/>
                </a:lnTo>
                <a:lnTo>
                  <a:pt x="290322" y="677418"/>
                </a:lnTo>
                <a:lnTo>
                  <a:pt x="387096" y="677418"/>
                </a:lnTo>
                <a:lnTo>
                  <a:pt x="387096" y="773938"/>
                </a:lnTo>
                <a:lnTo>
                  <a:pt x="387096" y="870458"/>
                </a:lnTo>
                <a:lnTo>
                  <a:pt x="0" y="870458"/>
                </a:lnTo>
                <a:lnTo>
                  <a:pt x="0" y="968248"/>
                </a:lnTo>
                <a:lnTo>
                  <a:pt x="96774" y="968248"/>
                </a:lnTo>
                <a:lnTo>
                  <a:pt x="96774" y="1064514"/>
                </a:lnTo>
                <a:lnTo>
                  <a:pt x="290322" y="1064514"/>
                </a:lnTo>
                <a:lnTo>
                  <a:pt x="290322" y="968248"/>
                </a:lnTo>
                <a:lnTo>
                  <a:pt x="387096" y="968248"/>
                </a:lnTo>
                <a:lnTo>
                  <a:pt x="387096" y="1161288"/>
                </a:lnTo>
                <a:lnTo>
                  <a:pt x="193548" y="1161288"/>
                </a:lnTo>
                <a:lnTo>
                  <a:pt x="193548" y="1258062"/>
                </a:lnTo>
                <a:lnTo>
                  <a:pt x="870966" y="1258062"/>
                </a:lnTo>
                <a:lnTo>
                  <a:pt x="870966" y="1161288"/>
                </a:lnTo>
                <a:lnTo>
                  <a:pt x="967740" y="1161288"/>
                </a:lnTo>
                <a:lnTo>
                  <a:pt x="967740" y="1064768"/>
                </a:lnTo>
                <a:lnTo>
                  <a:pt x="870966" y="1064768"/>
                </a:lnTo>
                <a:lnTo>
                  <a:pt x="870966" y="968248"/>
                </a:lnTo>
                <a:lnTo>
                  <a:pt x="967740" y="968248"/>
                </a:lnTo>
                <a:lnTo>
                  <a:pt x="967740" y="870458"/>
                </a:lnTo>
                <a:lnTo>
                  <a:pt x="870966" y="870458"/>
                </a:lnTo>
                <a:lnTo>
                  <a:pt x="870966" y="773938"/>
                </a:lnTo>
                <a:lnTo>
                  <a:pt x="870966" y="677418"/>
                </a:lnTo>
                <a:lnTo>
                  <a:pt x="967740" y="677418"/>
                </a:lnTo>
                <a:lnTo>
                  <a:pt x="967740" y="580898"/>
                </a:lnTo>
                <a:close/>
              </a:path>
              <a:path w="1064894" h="1258570">
                <a:moveTo>
                  <a:pt x="967740" y="483870"/>
                </a:moveTo>
                <a:lnTo>
                  <a:pt x="870966" y="483870"/>
                </a:lnTo>
                <a:lnTo>
                  <a:pt x="870966" y="386588"/>
                </a:lnTo>
                <a:lnTo>
                  <a:pt x="870966" y="290068"/>
                </a:lnTo>
                <a:lnTo>
                  <a:pt x="774192" y="290068"/>
                </a:lnTo>
                <a:lnTo>
                  <a:pt x="774192" y="193548"/>
                </a:lnTo>
                <a:lnTo>
                  <a:pt x="774192" y="97028"/>
                </a:lnTo>
                <a:lnTo>
                  <a:pt x="677418" y="97028"/>
                </a:lnTo>
                <a:lnTo>
                  <a:pt x="677418" y="193548"/>
                </a:lnTo>
                <a:lnTo>
                  <a:pt x="580644" y="193548"/>
                </a:lnTo>
                <a:lnTo>
                  <a:pt x="580644" y="290068"/>
                </a:lnTo>
                <a:lnTo>
                  <a:pt x="483870" y="290068"/>
                </a:lnTo>
                <a:lnTo>
                  <a:pt x="483870" y="386588"/>
                </a:lnTo>
                <a:lnTo>
                  <a:pt x="774192" y="386588"/>
                </a:lnTo>
                <a:lnTo>
                  <a:pt x="774192" y="484378"/>
                </a:lnTo>
                <a:lnTo>
                  <a:pt x="870966" y="484378"/>
                </a:lnTo>
                <a:lnTo>
                  <a:pt x="870966" y="580644"/>
                </a:lnTo>
                <a:lnTo>
                  <a:pt x="967740" y="580644"/>
                </a:lnTo>
                <a:lnTo>
                  <a:pt x="967740" y="483870"/>
                </a:lnTo>
                <a:close/>
              </a:path>
              <a:path w="1064894" h="1258570">
                <a:moveTo>
                  <a:pt x="1064514" y="1161288"/>
                </a:moveTo>
                <a:lnTo>
                  <a:pt x="967740" y="1161288"/>
                </a:lnTo>
                <a:lnTo>
                  <a:pt x="967740" y="1258062"/>
                </a:lnTo>
                <a:lnTo>
                  <a:pt x="1064514" y="1258062"/>
                </a:lnTo>
                <a:lnTo>
                  <a:pt x="1064514" y="1161288"/>
                </a:lnTo>
                <a:close/>
              </a:path>
              <a:path w="1064894" h="1258570">
                <a:moveTo>
                  <a:pt x="1064514" y="0"/>
                </a:moveTo>
                <a:lnTo>
                  <a:pt x="580644" y="0"/>
                </a:lnTo>
                <a:lnTo>
                  <a:pt x="580644" y="96774"/>
                </a:lnTo>
                <a:lnTo>
                  <a:pt x="1064514" y="96774"/>
                </a:lnTo>
                <a:lnTo>
                  <a:pt x="10645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16194774" y="8779192"/>
            <a:ext cx="1064895" cy="483870"/>
          </a:xfrm>
          <a:custGeom>
            <a:avLst/>
            <a:gdLst/>
            <a:ahLst/>
            <a:cxnLst/>
            <a:rect l="l" t="t" r="r" b="b"/>
            <a:pathLst>
              <a:path w="1064894" h="483870">
                <a:moveTo>
                  <a:pt x="483870" y="96774"/>
                </a:moveTo>
                <a:lnTo>
                  <a:pt x="290322" y="96774"/>
                </a:lnTo>
                <a:lnTo>
                  <a:pt x="290322" y="193548"/>
                </a:lnTo>
                <a:lnTo>
                  <a:pt x="483870" y="193548"/>
                </a:lnTo>
                <a:lnTo>
                  <a:pt x="483870" y="96774"/>
                </a:lnTo>
                <a:close/>
              </a:path>
              <a:path w="1064894" h="483870">
                <a:moveTo>
                  <a:pt x="870966" y="193548"/>
                </a:moveTo>
                <a:lnTo>
                  <a:pt x="677418" y="193548"/>
                </a:lnTo>
                <a:lnTo>
                  <a:pt x="677418" y="290322"/>
                </a:lnTo>
                <a:lnTo>
                  <a:pt x="290322" y="290322"/>
                </a:lnTo>
                <a:lnTo>
                  <a:pt x="290322" y="193548"/>
                </a:lnTo>
                <a:lnTo>
                  <a:pt x="193548" y="193548"/>
                </a:lnTo>
                <a:lnTo>
                  <a:pt x="193548" y="290322"/>
                </a:lnTo>
                <a:lnTo>
                  <a:pt x="0" y="290322"/>
                </a:lnTo>
                <a:lnTo>
                  <a:pt x="0" y="387096"/>
                </a:lnTo>
                <a:lnTo>
                  <a:pt x="774192" y="387096"/>
                </a:lnTo>
                <a:lnTo>
                  <a:pt x="774192" y="290322"/>
                </a:lnTo>
                <a:lnTo>
                  <a:pt x="870966" y="290322"/>
                </a:lnTo>
                <a:lnTo>
                  <a:pt x="870966" y="193548"/>
                </a:lnTo>
                <a:close/>
              </a:path>
              <a:path w="1064894" h="483870">
                <a:moveTo>
                  <a:pt x="1064514" y="0"/>
                </a:moveTo>
                <a:lnTo>
                  <a:pt x="967740" y="0"/>
                </a:lnTo>
                <a:lnTo>
                  <a:pt x="967740" y="96520"/>
                </a:lnTo>
                <a:lnTo>
                  <a:pt x="580644" y="96520"/>
                </a:lnTo>
                <a:lnTo>
                  <a:pt x="580644" y="193040"/>
                </a:lnTo>
                <a:lnTo>
                  <a:pt x="967740" y="193040"/>
                </a:lnTo>
                <a:lnTo>
                  <a:pt x="967740" y="387350"/>
                </a:lnTo>
                <a:lnTo>
                  <a:pt x="290322" y="387350"/>
                </a:lnTo>
                <a:lnTo>
                  <a:pt x="290322" y="483870"/>
                </a:lnTo>
                <a:lnTo>
                  <a:pt x="1064514" y="483870"/>
                </a:lnTo>
                <a:lnTo>
                  <a:pt x="1064514" y="387350"/>
                </a:lnTo>
                <a:lnTo>
                  <a:pt x="1064514" y="193040"/>
                </a:lnTo>
                <a:lnTo>
                  <a:pt x="1064514" y="96520"/>
                </a:lnTo>
                <a:lnTo>
                  <a:pt x="10645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/>
          <p:nvPr/>
        </p:nvSpPr>
        <p:spPr>
          <a:xfrm>
            <a:off x="15033497" y="8295322"/>
            <a:ext cx="97155" cy="193675"/>
          </a:xfrm>
          <a:custGeom>
            <a:avLst/>
            <a:gdLst/>
            <a:ahLst/>
            <a:cxnLst/>
            <a:rect l="l" t="t" r="r" b="b"/>
            <a:pathLst>
              <a:path w="97155" h="193675">
                <a:moveTo>
                  <a:pt x="96773" y="193547"/>
                </a:moveTo>
                <a:lnTo>
                  <a:pt x="0" y="193547"/>
                </a:lnTo>
                <a:lnTo>
                  <a:pt x="0" y="0"/>
                </a:lnTo>
                <a:lnTo>
                  <a:pt x="96773" y="0"/>
                </a:lnTo>
                <a:lnTo>
                  <a:pt x="96773" y="1935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 descr=""/>
          <p:cNvSpPr/>
          <p:nvPr/>
        </p:nvSpPr>
        <p:spPr>
          <a:xfrm>
            <a:off x="15227033" y="8198801"/>
            <a:ext cx="193675" cy="193040"/>
          </a:xfrm>
          <a:custGeom>
            <a:avLst/>
            <a:gdLst/>
            <a:ahLst/>
            <a:cxnLst/>
            <a:rect l="l" t="t" r="r" b="b"/>
            <a:pathLst>
              <a:path w="193675" h="193040">
                <a:moveTo>
                  <a:pt x="193548" y="96520"/>
                </a:moveTo>
                <a:lnTo>
                  <a:pt x="96774" y="96520"/>
                </a:lnTo>
                <a:lnTo>
                  <a:pt x="96774" y="0"/>
                </a:lnTo>
                <a:lnTo>
                  <a:pt x="0" y="0"/>
                </a:lnTo>
                <a:lnTo>
                  <a:pt x="0" y="96520"/>
                </a:lnTo>
                <a:lnTo>
                  <a:pt x="0" y="193040"/>
                </a:lnTo>
                <a:lnTo>
                  <a:pt x="193548" y="193040"/>
                </a:lnTo>
                <a:lnTo>
                  <a:pt x="193548" y="965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 descr=""/>
          <p:cNvSpPr/>
          <p:nvPr/>
        </p:nvSpPr>
        <p:spPr>
          <a:xfrm>
            <a:off x="15033485" y="7617904"/>
            <a:ext cx="1064895" cy="1645285"/>
          </a:xfrm>
          <a:custGeom>
            <a:avLst/>
            <a:gdLst/>
            <a:ahLst/>
            <a:cxnLst/>
            <a:rect l="l" t="t" r="r" b="b"/>
            <a:pathLst>
              <a:path w="1064894" h="1645284">
                <a:moveTo>
                  <a:pt x="483870" y="0"/>
                </a:moveTo>
                <a:lnTo>
                  <a:pt x="0" y="0"/>
                </a:lnTo>
                <a:lnTo>
                  <a:pt x="0" y="96774"/>
                </a:lnTo>
                <a:lnTo>
                  <a:pt x="483870" y="96774"/>
                </a:lnTo>
                <a:lnTo>
                  <a:pt x="483870" y="0"/>
                </a:lnTo>
                <a:close/>
              </a:path>
              <a:path w="1064894" h="1645284">
                <a:moveTo>
                  <a:pt x="774192" y="193548"/>
                </a:moveTo>
                <a:lnTo>
                  <a:pt x="580644" y="193548"/>
                </a:lnTo>
                <a:lnTo>
                  <a:pt x="580644" y="96774"/>
                </a:lnTo>
                <a:lnTo>
                  <a:pt x="483870" y="96774"/>
                </a:lnTo>
                <a:lnTo>
                  <a:pt x="483870" y="193548"/>
                </a:lnTo>
                <a:lnTo>
                  <a:pt x="387096" y="193548"/>
                </a:lnTo>
                <a:lnTo>
                  <a:pt x="387096" y="97028"/>
                </a:lnTo>
                <a:lnTo>
                  <a:pt x="193548" y="97028"/>
                </a:lnTo>
                <a:lnTo>
                  <a:pt x="193548" y="193548"/>
                </a:lnTo>
                <a:lnTo>
                  <a:pt x="193548" y="290068"/>
                </a:lnTo>
                <a:lnTo>
                  <a:pt x="774192" y="290068"/>
                </a:lnTo>
                <a:lnTo>
                  <a:pt x="774192" y="193548"/>
                </a:lnTo>
                <a:close/>
              </a:path>
              <a:path w="1064894" h="1645284">
                <a:moveTo>
                  <a:pt x="1064514" y="580898"/>
                </a:moveTo>
                <a:lnTo>
                  <a:pt x="774192" y="580898"/>
                </a:lnTo>
                <a:lnTo>
                  <a:pt x="774192" y="484378"/>
                </a:lnTo>
                <a:lnTo>
                  <a:pt x="774192" y="386588"/>
                </a:lnTo>
                <a:lnTo>
                  <a:pt x="677418" y="386588"/>
                </a:lnTo>
                <a:lnTo>
                  <a:pt x="677418" y="290322"/>
                </a:lnTo>
                <a:lnTo>
                  <a:pt x="483870" y="290322"/>
                </a:lnTo>
                <a:lnTo>
                  <a:pt x="483870" y="387096"/>
                </a:lnTo>
                <a:lnTo>
                  <a:pt x="580644" y="387096"/>
                </a:lnTo>
                <a:lnTo>
                  <a:pt x="580644" y="484378"/>
                </a:lnTo>
                <a:lnTo>
                  <a:pt x="677418" y="484378"/>
                </a:lnTo>
                <a:lnTo>
                  <a:pt x="677418" y="580898"/>
                </a:lnTo>
                <a:lnTo>
                  <a:pt x="677418" y="677418"/>
                </a:lnTo>
                <a:lnTo>
                  <a:pt x="870966" y="677418"/>
                </a:lnTo>
                <a:lnTo>
                  <a:pt x="870966" y="773938"/>
                </a:lnTo>
                <a:lnTo>
                  <a:pt x="774192" y="773938"/>
                </a:lnTo>
                <a:lnTo>
                  <a:pt x="774192" y="870458"/>
                </a:lnTo>
                <a:lnTo>
                  <a:pt x="580644" y="870458"/>
                </a:lnTo>
                <a:lnTo>
                  <a:pt x="580644" y="968248"/>
                </a:lnTo>
                <a:lnTo>
                  <a:pt x="774192" y="968248"/>
                </a:lnTo>
                <a:lnTo>
                  <a:pt x="774192" y="1064768"/>
                </a:lnTo>
                <a:lnTo>
                  <a:pt x="580644" y="1064768"/>
                </a:lnTo>
                <a:lnTo>
                  <a:pt x="580644" y="1257808"/>
                </a:lnTo>
                <a:lnTo>
                  <a:pt x="580644" y="1354328"/>
                </a:lnTo>
                <a:lnTo>
                  <a:pt x="580644" y="1452118"/>
                </a:lnTo>
                <a:lnTo>
                  <a:pt x="677418" y="1452118"/>
                </a:lnTo>
                <a:lnTo>
                  <a:pt x="677418" y="1548384"/>
                </a:lnTo>
                <a:lnTo>
                  <a:pt x="774192" y="1548384"/>
                </a:lnTo>
                <a:lnTo>
                  <a:pt x="774192" y="1452118"/>
                </a:lnTo>
                <a:lnTo>
                  <a:pt x="870966" y="1452118"/>
                </a:lnTo>
                <a:lnTo>
                  <a:pt x="870966" y="1645158"/>
                </a:lnTo>
                <a:lnTo>
                  <a:pt x="967740" y="1645158"/>
                </a:lnTo>
                <a:lnTo>
                  <a:pt x="967740" y="1452118"/>
                </a:lnTo>
                <a:lnTo>
                  <a:pt x="1064514" y="1452118"/>
                </a:lnTo>
                <a:lnTo>
                  <a:pt x="1064514" y="1354328"/>
                </a:lnTo>
                <a:lnTo>
                  <a:pt x="870966" y="1354328"/>
                </a:lnTo>
                <a:lnTo>
                  <a:pt x="870966" y="1258062"/>
                </a:lnTo>
                <a:lnTo>
                  <a:pt x="774192" y="1258062"/>
                </a:lnTo>
                <a:lnTo>
                  <a:pt x="774192" y="1354328"/>
                </a:lnTo>
                <a:lnTo>
                  <a:pt x="677418" y="1354328"/>
                </a:lnTo>
                <a:lnTo>
                  <a:pt x="677418" y="1257808"/>
                </a:lnTo>
                <a:lnTo>
                  <a:pt x="870966" y="1257808"/>
                </a:lnTo>
                <a:lnTo>
                  <a:pt x="870966" y="1064768"/>
                </a:lnTo>
                <a:lnTo>
                  <a:pt x="870966" y="968248"/>
                </a:lnTo>
                <a:lnTo>
                  <a:pt x="870966" y="870458"/>
                </a:lnTo>
                <a:lnTo>
                  <a:pt x="967740" y="870458"/>
                </a:lnTo>
                <a:lnTo>
                  <a:pt x="967740" y="773938"/>
                </a:lnTo>
                <a:lnTo>
                  <a:pt x="967740" y="677418"/>
                </a:lnTo>
                <a:lnTo>
                  <a:pt x="1064514" y="677418"/>
                </a:lnTo>
                <a:lnTo>
                  <a:pt x="1064514" y="5808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 descr=""/>
          <p:cNvSpPr/>
          <p:nvPr/>
        </p:nvSpPr>
        <p:spPr>
          <a:xfrm>
            <a:off x="16194785" y="8295322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 descr=""/>
          <p:cNvSpPr/>
          <p:nvPr/>
        </p:nvSpPr>
        <p:spPr>
          <a:xfrm>
            <a:off x="15420593" y="8392096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 descr=""/>
          <p:cNvSpPr/>
          <p:nvPr/>
        </p:nvSpPr>
        <p:spPr>
          <a:xfrm>
            <a:off x="16968976" y="8392096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 descr=""/>
          <p:cNvSpPr/>
          <p:nvPr/>
        </p:nvSpPr>
        <p:spPr>
          <a:xfrm>
            <a:off x="16581880" y="8585644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 descr=""/>
          <p:cNvSpPr/>
          <p:nvPr/>
        </p:nvSpPr>
        <p:spPr>
          <a:xfrm>
            <a:off x="16968965" y="8586151"/>
            <a:ext cx="290830" cy="193040"/>
          </a:xfrm>
          <a:custGeom>
            <a:avLst/>
            <a:gdLst/>
            <a:ahLst/>
            <a:cxnLst/>
            <a:rect l="l" t="t" r="r" b="b"/>
            <a:pathLst>
              <a:path w="290830" h="193040">
                <a:moveTo>
                  <a:pt x="290322" y="0"/>
                </a:moveTo>
                <a:lnTo>
                  <a:pt x="0" y="0"/>
                </a:lnTo>
                <a:lnTo>
                  <a:pt x="0" y="96520"/>
                </a:lnTo>
                <a:lnTo>
                  <a:pt x="96774" y="96520"/>
                </a:lnTo>
                <a:lnTo>
                  <a:pt x="96774" y="193040"/>
                </a:lnTo>
                <a:lnTo>
                  <a:pt x="193548" y="193040"/>
                </a:lnTo>
                <a:lnTo>
                  <a:pt x="193548" y="96520"/>
                </a:lnTo>
                <a:lnTo>
                  <a:pt x="290322" y="96520"/>
                </a:lnTo>
                <a:lnTo>
                  <a:pt x="2903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 descr=""/>
          <p:cNvSpPr/>
          <p:nvPr/>
        </p:nvSpPr>
        <p:spPr>
          <a:xfrm>
            <a:off x="15614141" y="9166287"/>
            <a:ext cx="97155" cy="97155"/>
          </a:xfrm>
          <a:custGeom>
            <a:avLst/>
            <a:gdLst/>
            <a:ahLst/>
            <a:cxnLst/>
            <a:rect l="l" t="t" r="r" b="b"/>
            <a:pathLst>
              <a:path w="97155" h="97154">
                <a:moveTo>
                  <a:pt x="96773" y="96773"/>
                </a:moveTo>
                <a:lnTo>
                  <a:pt x="0" y="96773"/>
                </a:lnTo>
                <a:lnTo>
                  <a:pt x="0" y="0"/>
                </a:lnTo>
                <a:lnTo>
                  <a:pt x="96773" y="0"/>
                </a:lnTo>
                <a:lnTo>
                  <a:pt x="96773" y="967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 descr=""/>
          <p:cNvSpPr/>
          <p:nvPr/>
        </p:nvSpPr>
        <p:spPr>
          <a:xfrm>
            <a:off x="14839937" y="6843712"/>
            <a:ext cx="677545" cy="676910"/>
          </a:xfrm>
          <a:custGeom>
            <a:avLst/>
            <a:gdLst/>
            <a:ahLst/>
            <a:cxnLst/>
            <a:rect l="l" t="t" r="r" b="b"/>
            <a:pathLst>
              <a:path w="677544" h="676909">
                <a:moveTo>
                  <a:pt x="677418" y="0"/>
                </a:moveTo>
                <a:lnTo>
                  <a:pt x="0" y="0"/>
                </a:lnTo>
                <a:lnTo>
                  <a:pt x="0" y="101600"/>
                </a:lnTo>
                <a:lnTo>
                  <a:pt x="0" y="575310"/>
                </a:lnTo>
                <a:lnTo>
                  <a:pt x="0" y="676910"/>
                </a:lnTo>
                <a:lnTo>
                  <a:pt x="677418" y="676910"/>
                </a:lnTo>
                <a:lnTo>
                  <a:pt x="677418" y="575805"/>
                </a:lnTo>
                <a:lnTo>
                  <a:pt x="677418" y="575310"/>
                </a:lnTo>
                <a:lnTo>
                  <a:pt x="677418" y="101612"/>
                </a:lnTo>
                <a:lnTo>
                  <a:pt x="575805" y="101612"/>
                </a:lnTo>
                <a:lnTo>
                  <a:pt x="575805" y="575310"/>
                </a:lnTo>
                <a:lnTo>
                  <a:pt x="101612" y="575310"/>
                </a:lnTo>
                <a:lnTo>
                  <a:pt x="101612" y="101600"/>
                </a:lnTo>
                <a:lnTo>
                  <a:pt x="677418" y="101600"/>
                </a:lnTo>
                <a:lnTo>
                  <a:pt x="6774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 descr=""/>
          <p:cNvSpPr/>
          <p:nvPr/>
        </p:nvSpPr>
        <p:spPr>
          <a:xfrm>
            <a:off x="16581870" y="6843712"/>
            <a:ext cx="677545" cy="676910"/>
          </a:xfrm>
          <a:custGeom>
            <a:avLst/>
            <a:gdLst/>
            <a:ahLst/>
            <a:cxnLst/>
            <a:rect l="l" t="t" r="r" b="b"/>
            <a:pathLst>
              <a:path w="677544" h="676909">
                <a:moveTo>
                  <a:pt x="677418" y="0"/>
                </a:moveTo>
                <a:lnTo>
                  <a:pt x="0" y="0"/>
                </a:lnTo>
                <a:lnTo>
                  <a:pt x="0" y="101600"/>
                </a:lnTo>
                <a:lnTo>
                  <a:pt x="0" y="575310"/>
                </a:lnTo>
                <a:lnTo>
                  <a:pt x="0" y="676910"/>
                </a:lnTo>
                <a:lnTo>
                  <a:pt x="677418" y="676910"/>
                </a:lnTo>
                <a:lnTo>
                  <a:pt x="677418" y="575805"/>
                </a:lnTo>
                <a:lnTo>
                  <a:pt x="677418" y="575310"/>
                </a:lnTo>
                <a:lnTo>
                  <a:pt x="677418" y="101612"/>
                </a:lnTo>
                <a:lnTo>
                  <a:pt x="575805" y="101612"/>
                </a:lnTo>
                <a:lnTo>
                  <a:pt x="575805" y="575310"/>
                </a:lnTo>
                <a:lnTo>
                  <a:pt x="101612" y="575310"/>
                </a:lnTo>
                <a:lnTo>
                  <a:pt x="101612" y="101600"/>
                </a:lnTo>
                <a:lnTo>
                  <a:pt x="677418" y="101600"/>
                </a:lnTo>
                <a:lnTo>
                  <a:pt x="6774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 descr=""/>
          <p:cNvSpPr/>
          <p:nvPr/>
        </p:nvSpPr>
        <p:spPr>
          <a:xfrm>
            <a:off x="14839937" y="8586151"/>
            <a:ext cx="677545" cy="676910"/>
          </a:xfrm>
          <a:custGeom>
            <a:avLst/>
            <a:gdLst/>
            <a:ahLst/>
            <a:cxnLst/>
            <a:rect l="l" t="t" r="r" b="b"/>
            <a:pathLst>
              <a:path w="677544" h="676909">
                <a:moveTo>
                  <a:pt x="677418" y="0"/>
                </a:moveTo>
                <a:lnTo>
                  <a:pt x="0" y="0"/>
                </a:lnTo>
                <a:lnTo>
                  <a:pt x="0" y="101600"/>
                </a:lnTo>
                <a:lnTo>
                  <a:pt x="0" y="575310"/>
                </a:lnTo>
                <a:lnTo>
                  <a:pt x="0" y="676910"/>
                </a:lnTo>
                <a:lnTo>
                  <a:pt x="677418" y="676910"/>
                </a:lnTo>
                <a:lnTo>
                  <a:pt x="677418" y="575310"/>
                </a:lnTo>
                <a:lnTo>
                  <a:pt x="101612" y="575310"/>
                </a:lnTo>
                <a:lnTo>
                  <a:pt x="101612" y="101600"/>
                </a:lnTo>
                <a:lnTo>
                  <a:pt x="575805" y="101600"/>
                </a:lnTo>
                <a:lnTo>
                  <a:pt x="575805" y="575297"/>
                </a:lnTo>
                <a:lnTo>
                  <a:pt x="677418" y="575297"/>
                </a:lnTo>
                <a:lnTo>
                  <a:pt x="677418" y="101600"/>
                </a:lnTo>
                <a:lnTo>
                  <a:pt x="677418" y="101104"/>
                </a:lnTo>
                <a:lnTo>
                  <a:pt x="6774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 descr=""/>
          <p:cNvSpPr/>
          <p:nvPr/>
        </p:nvSpPr>
        <p:spPr>
          <a:xfrm>
            <a:off x="15033497" y="7037260"/>
            <a:ext cx="290830" cy="290830"/>
          </a:xfrm>
          <a:custGeom>
            <a:avLst/>
            <a:gdLst/>
            <a:ahLst/>
            <a:cxnLst/>
            <a:rect l="l" t="t" r="r" b="b"/>
            <a:pathLst>
              <a:path w="290830" h="290829">
                <a:moveTo>
                  <a:pt x="290321" y="290321"/>
                </a:moveTo>
                <a:lnTo>
                  <a:pt x="0" y="290321"/>
                </a:lnTo>
                <a:lnTo>
                  <a:pt x="0" y="0"/>
                </a:lnTo>
                <a:lnTo>
                  <a:pt x="290321" y="0"/>
                </a:lnTo>
                <a:lnTo>
                  <a:pt x="290321" y="2903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 descr=""/>
          <p:cNvSpPr/>
          <p:nvPr/>
        </p:nvSpPr>
        <p:spPr>
          <a:xfrm>
            <a:off x="16775428" y="7037260"/>
            <a:ext cx="290830" cy="290830"/>
          </a:xfrm>
          <a:custGeom>
            <a:avLst/>
            <a:gdLst/>
            <a:ahLst/>
            <a:cxnLst/>
            <a:rect l="l" t="t" r="r" b="b"/>
            <a:pathLst>
              <a:path w="290830" h="290829">
                <a:moveTo>
                  <a:pt x="290321" y="290321"/>
                </a:moveTo>
                <a:lnTo>
                  <a:pt x="0" y="290321"/>
                </a:lnTo>
                <a:lnTo>
                  <a:pt x="0" y="0"/>
                </a:lnTo>
                <a:lnTo>
                  <a:pt x="290321" y="0"/>
                </a:lnTo>
                <a:lnTo>
                  <a:pt x="290321" y="2903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15033497" y="8779192"/>
            <a:ext cx="290830" cy="290830"/>
          </a:xfrm>
          <a:custGeom>
            <a:avLst/>
            <a:gdLst/>
            <a:ahLst/>
            <a:cxnLst/>
            <a:rect l="l" t="t" r="r" b="b"/>
            <a:pathLst>
              <a:path w="290830" h="290829">
                <a:moveTo>
                  <a:pt x="290321" y="290321"/>
                </a:moveTo>
                <a:lnTo>
                  <a:pt x="0" y="290321"/>
                </a:lnTo>
                <a:lnTo>
                  <a:pt x="0" y="0"/>
                </a:lnTo>
                <a:lnTo>
                  <a:pt x="290321" y="0"/>
                </a:lnTo>
                <a:lnTo>
                  <a:pt x="290321" y="2903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 txBox="1"/>
          <p:nvPr/>
        </p:nvSpPr>
        <p:spPr>
          <a:xfrm>
            <a:off x="14949735" y="883429"/>
            <a:ext cx="232283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85">
                <a:solidFill>
                  <a:srgbClr val="FFFFFF"/>
                </a:solidFill>
                <a:latin typeface="Trebuchet MS"/>
                <a:cs typeface="Trebuchet MS"/>
                <a:hlinkClick r:id="rId3"/>
              </a:rPr>
              <a:t>makemore.cz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5" name="object 45"/>
          <p:cNvSpPr txBox="1">
            <a:spLocks noGrp="1"/>
          </p:cNvSpPr>
          <p:nvPr>
            <p:ph type="title"/>
          </p:nvPr>
        </p:nvSpPr>
        <p:spPr>
          <a:xfrm>
            <a:off x="1016000" y="3731610"/>
            <a:ext cx="4604385" cy="2359025"/>
          </a:xfrm>
          <a:prstGeom prst="rect"/>
        </p:spPr>
        <p:txBody>
          <a:bodyPr wrap="square" lIns="0" tIns="128905" rIns="0" bIns="0" rtlCol="0" vert="horz">
            <a:spAutoFit/>
          </a:bodyPr>
          <a:lstStyle/>
          <a:p>
            <a:pPr marL="12700" marR="5080">
              <a:lnSpc>
                <a:spcPts val="8780"/>
              </a:lnSpc>
              <a:spcBef>
                <a:spcPts val="1015"/>
              </a:spcBef>
            </a:pPr>
            <a:r>
              <a:rPr dirty="0" sz="8000" spc="-130">
                <a:solidFill>
                  <a:srgbClr val="FFFFFF"/>
                </a:solidFill>
              </a:rPr>
              <a:t>Spojte</a:t>
            </a:r>
            <a:r>
              <a:rPr dirty="0" sz="8000" spc="-605">
                <a:solidFill>
                  <a:srgbClr val="FFFFFF"/>
                </a:solidFill>
              </a:rPr>
              <a:t> </a:t>
            </a:r>
            <a:r>
              <a:rPr dirty="0" sz="8000" spc="-25">
                <a:solidFill>
                  <a:srgbClr val="FFFFFF"/>
                </a:solidFill>
              </a:rPr>
              <a:t>se </a:t>
            </a:r>
            <a:r>
              <a:rPr dirty="0" sz="8000">
                <a:solidFill>
                  <a:srgbClr val="FFFFFF"/>
                </a:solidFill>
              </a:rPr>
              <a:t>s</a:t>
            </a:r>
            <a:r>
              <a:rPr dirty="0" sz="8000" spc="-620">
                <a:solidFill>
                  <a:srgbClr val="FFFFFF"/>
                </a:solidFill>
              </a:rPr>
              <a:t> </a:t>
            </a:r>
            <a:r>
              <a:rPr dirty="0" sz="8000" spc="-325">
                <a:solidFill>
                  <a:srgbClr val="FFFFFF"/>
                </a:solidFill>
              </a:rPr>
              <a:t>námi</a:t>
            </a:r>
            <a:endParaRPr sz="8000"/>
          </a:p>
        </p:txBody>
      </p:sp>
      <p:sp>
        <p:nvSpPr>
          <p:cNvPr id="46" name="object 46" descr=""/>
          <p:cNvSpPr txBox="1"/>
          <p:nvPr/>
        </p:nvSpPr>
        <p:spPr>
          <a:xfrm>
            <a:off x="10855473" y="3900884"/>
            <a:ext cx="5155565" cy="1948814"/>
          </a:xfrm>
          <a:prstGeom prst="rect">
            <a:avLst/>
          </a:prstGeom>
        </p:spPr>
        <p:txBody>
          <a:bodyPr wrap="square" lIns="0" tIns="1625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sz="3200" spc="114">
                <a:solidFill>
                  <a:srgbClr val="FFFFFF"/>
                </a:solidFill>
                <a:latin typeface="Trebuchet MS"/>
                <a:cs typeface="Trebuchet MS"/>
              </a:rPr>
              <a:t>Michaela</a:t>
            </a:r>
            <a:r>
              <a:rPr dirty="0" sz="32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200" spc="145">
                <a:solidFill>
                  <a:srgbClr val="FFFFFF"/>
                </a:solidFill>
                <a:latin typeface="Trebuchet MS"/>
                <a:cs typeface="Trebuchet MS"/>
              </a:rPr>
              <a:t>Kašpárek</a:t>
            </a:r>
            <a:r>
              <a:rPr dirty="0" sz="32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200" spc="160">
                <a:solidFill>
                  <a:srgbClr val="FFFFFF"/>
                </a:solidFill>
                <a:latin typeface="Trebuchet MS"/>
                <a:cs typeface="Trebuchet MS"/>
              </a:rPr>
              <a:t>Mixová</a:t>
            </a:r>
            <a:endParaRPr sz="3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185"/>
              </a:spcBef>
            </a:pPr>
            <a:r>
              <a:rPr dirty="0" sz="3200" spc="125">
                <a:solidFill>
                  <a:srgbClr val="FFFFFF"/>
                </a:solidFill>
                <a:latin typeface="Trebuchet MS"/>
                <a:cs typeface="Trebuchet MS"/>
              </a:rPr>
              <a:t>+420</a:t>
            </a:r>
            <a:r>
              <a:rPr dirty="0" sz="32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200" spc="275">
                <a:solidFill>
                  <a:srgbClr val="FFFFFF"/>
                </a:solidFill>
                <a:latin typeface="Trebuchet MS"/>
                <a:cs typeface="Trebuchet MS"/>
              </a:rPr>
              <a:t>605</a:t>
            </a:r>
            <a:r>
              <a:rPr dirty="0" sz="32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200" spc="165">
                <a:solidFill>
                  <a:srgbClr val="FFFFFF"/>
                </a:solidFill>
                <a:latin typeface="Trebuchet MS"/>
                <a:cs typeface="Trebuchet MS"/>
              </a:rPr>
              <a:t>267</a:t>
            </a:r>
            <a:r>
              <a:rPr dirty="0" sz="32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200" spc="85">
                <a:solidFill>
                  <a:srgbClr val="FFFFFF"/>
                </a:solidFill>
                <a:latin typeface="Trebuchet MS"/>
                <a:cs typeface="Trebuchet MS"/>
              </a:rPr>
              <a:t>778</a:t>
            </a:r>
            <a:endParaRPr sz="32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3200" spc="75">
                <a:solidFill>
                  <a:srgbClr val="FFFFFF"/>
                </a:solidFill>
                <a:latin typeface="Trebuchet MS"/>
                <a:cs typeface="Trebuchet MS"/>
                <a:hlinkClick r:id="rId4"/>
              </a:rPr>
              <a:t>michaela@makemore.cz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47" name="object 47" descr=""/>
          <p:cNvSpPr/>
          <p:nvPr/>
        </p:nvSpPr>
        <p:spPr>
          <a:xfrm>
            <a:off x="14684819" y="1601799"/>
            <a:ext cx="650240" cy="250190"/>
          </a:xfrm>
          <a:custGeom>
            <a:avLst/>
            <a:gdLst/>
            <a:ahLst/>
            <a:cxnLst/>
            <a:rect l="l" t="t" r="r" b="b"/>
            <a:pathLst>
              <a:path w="650240" h="250189">
                <a:moveTo>
                  <a:pt x="289928" y="40170"/>
                </a:moveTo>
                <a:lnTo>
                  <a:pt x="257073" y="0"/>
                </a:lnTo>
                <a:lnTo>
                  <a:pt x="0" y="210883"/>
                </a:lnTo>
                <a:lnTo>
                  <a:pt x="34036" y="250037"/>
                </a:lnTo>
                <a:lnTo>
                  <a:pt x="289928" y="40170"/>
                </a:lnTo>
                <a:close/>
              </a:path>
              <a:path w="650240" h="250189">
                <a:moveTo>
                  <a:pt x="470382" y="250113"/>
                </a:moveTo>
                <a:lnTo>
                  <a:pt x="395109" y="51015"/>
                </a:lnTo>
                <a:lnTo>
                  <a:pt x="375818" y="0"/>
                </a:lnTo>
                <a:lnTo>
                  <a:pt x="290322" y="0"/>
                </a:lnTo>
                <a:lnTo>
                  <a:pt x="290322" y="250113"/>
                </a:lnTo>
                <a:lnTo>
                  <a:pt x="341503" y="250113"/>
                </a:lnTo>
                <a:lnTo>
                  <a:pt x="341503" y="51015"/>
                </a:lnTo>
                <a:lnTo>
                  <a:pt x="417055" y="250113"/>
                </a:lnTo>
                <a:lnTo>
                  <a:pt x="470382" y="250113"/>
                </a:lnTo>
                <a:close/>
              </a:path>
              <a:path w="650240" h="250189">
                <a:moveTo>
                  <a:pt x="650049" y="0"/>
                </a:moveTo>
                <a:lnTo>
                  <a:pt x="565048" y="0"/>
                </a:lnTo>
                <a:lnTo>
                  <a:pt x="470509" y="250113"/>
                </a:lnTo>
                <a:lnTo>
                  <a:pt x="522947" y="250113"/>
                </a:lnTo>
                <a:lnTo>
                  <a:pt x="598868" y="50977"/>
                </a:lnTo>
                <a:lnTo>
                  <a:pt x="598868" y="250113"/>
                </a:lnTo>
                <a:lnTo>
                  <a:pt x="650049" y="250113"/>
                </a:lnTo>
                <a:lnTo>
                  <a:pt x="650049" y="50977"/>
                </a:lnTo>
                <a:lnTo>
                  <a:pt x="6500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 descr=""/>
          <p:cNvSpPr/>
          <p:nvPr/>
        </p:nvSpPr>
        <p:spPr>
          <a:xfrm>
            <a:off x="15396750" y="1601797"/>
            <a:ext cx="802640" cy="342265"/>
          </a:xfrm>
          <a:custGeom>
            <a:avLst/>
            <a:gdLst/>
            <a:ahLst/>
            <a:cxnLst/>
            <a:rect l="l" t="t" r="r" b="b"/>
            <a:pathLst>
              <a:path w="802640" h="342264">
                <a:moveTo>
                  <a:pt x="676966" y="341532"/>
                </a:moveTo>
                <a:lnTo>
                  <a:pt x="632031" y="334733"/>
                </a:lnTo>
                <a:lnTo>
                  <a:pt x="594950" y="315597"/>
                </a:lnTo>
                <a:lnTo>
                  <a:pt x="567148" y="286403"/>
                </a:lnTo>
                <a:lnTo>
                  <a:pt x="549555" y="248908"/>
                </a:lnTo>
                <a:lnTo>
                  <a:pt x="543469" y="205219"/>
                </a:lnTo>
                <a:lnTo>
                  <a:pt x="549885" y="161116"/>
                </a:lnTo>
                <a:lnTo>
                  <a:pt x="568048" y="123448"/>
                </a:lnTo>
                <a:lnTo>
                  <a:pt x="596305" y="94167"/>
                </a:lnTo>
                <a:lnTo>
                  <a:pt x="633006" y="75193"/>
                </a:lnTo>
                <a:lnTo>
                  <a:pt x="676504" y="68442"/>
                </a:lnTo>
                <a:lnTo>
                  <a:pt x="728757" y="79056"/>
                </a:lnTo>
                <a:lnTo>
                  <a:pt x="768399" y="107635"/>
                </a:lnTo>
                <a:lnTo>
                  <a:pt x="771948" y="113509"/>
                </a:lnTo>
                <a:lnTo>
                  <a:pt x="675966" y="113509"/>
                </a:lnTo>
                <a:lnTo>
                  <a:pt x="648389" y="117792"/>
                </a:lnTo>
                <a:lnTo>
                  <a:pt x="624983" y="130481"/>
                </a:lnTo>
                <a:lnTo>
                  <a:pt x="607240" y="151339"/>
                </a:lnTo>
                <a:lnTo>
                  <a:pt x="596651" y="180127"/>
                </a:lnTo>
                <a:lnTo>
                  <a:pt x="799008" y="180127"/>
                </a:lnTo>
                <a:lnTo>
                  <a:pt x="802360" y="199098"/>
                </a:lnTo>
                <a:lnTo>
                  <a:pt x="802360" y="223189"/>
                </a:lnTo>
                <a:lnTo>
                  <a:pt x="595112" y="223189"/>
                </a:lnTo>
                <a:lnTo>
                  <a:pt x="604808" y="255664"/>
                </a:lnTo>
                <a:lnTo>
                  <a:pt x="622799" y="278141"/>
                </a:lnTo>
                <a:lnTo>
                  <a:pt x="647410" y="291202"/>
                </a:lnTo>
                <a:lnTo>
                  <a:pt x="676966" y="295426"/>
                </a:lnTo>
                <a:lnTo>
                  <a:pt x="776741" y="295426"/>
                </a:lnTo>
                <a:lnTo>
                  <a:pt x="757180" y="315597"/>
                </a:lnTo>
                <a:lnTo>
                  <a:pt x="722975" y="334112"/>
                </a:lnTo>
                <a:lnTo>
                  <a:pt x="676966" y="341532"/>
                </a:lnTo>
                <a:close/>
              </a:path>
              <a:path w="802640" h="342264">
                <a:moveTo>
                  <a:pt x="799008" y="180127"/>
                </a:moveTo>
                <a:lnTo>
                  <a:pt x="749138" y="180127"/>
                </a:lnTo>
                <a:lnTo>
                  <a:pt x="743827" y="155884"/>
                </a:lnTo>
                <a:lnTo>
                  <a:pt x="729255" y="134522"/>
                </a:lnTo>
                <a:lnTo>
                  <a:pt x="706331" y="119307"/>
                </a:lnTo>
                <a:lnTo>
                  <a:pt x="675966" y="113509"/>
                </a:lnTo>
                <a:lnTo>
                  <a:pt x="771948" y="113509"/>
                </a:lnTo>
                <a:lnTo>
                  <a:pt x="793558" y="149281"/>
                </a:lnTo>
                <a:lnTo>
                  <a:pt x="799008" y="180127"/>
                </a:lnTo>
                <a:close/>
              </a:path>
              <a:path w="802640" h="342264">
                <a:moveTo>
                  <a:pt x="776741" y="295426"/>
                </a:moveTo>
                <a:lnTo>
                  <a:pt x="676966" y="295426"/>
                </a:lnTo>
                <a:lnTo>
                  <a:pt x="705595" y="291061"/>
                </a:lnTo>
                <a:lnTo>
                  <a:pt x="728275" y="279730"/>
                </a:lnTo>
                <a:lnTo>
                  <a:pt x="744622" y="264075"/>
                </a:lnTo>
                <a:lnTo>
                  <a:pt x="754252" y="246743"/>
                </a:lnTo>
                <a:lnTo>
                  <a:pt x="793637" y="267756"/>
                </a:lnTo>
                <a:lnTo>
                  <a:pt x="780446" y="291606"/>
                </a:lnTo>
                <a:lnTo>
                  <a:pt x="776741" y="295426"/>
                </a:lnTo>
                <a:close/>
              </a:path>
              <a:path w="802640" h="342264">
                <a:moveTo>
                  <a:pt x="355160" y="336914"/>
                </a:moveTo>
                <a:lnTo>
                  <a:pt x="303974" y="336914"/>
                </a:lnTo>
                <a:lnTo>
                  <a:pt x="303974" y="0"/>
                </a:lnTo>
                <a:lnTo>
                  <a:pt x="355125" y="0"/>
                </a:lnTo>
                <a:lnTo>
                  <a:pt x="355125" y="162657"/>
                </a:lnTo>
                <a:lnTo>
                  <a:pt x="458726" y="162657"/>
                </a:lnTo>
                <a:lnTo>
                  <a:pt x="438553" y="189326"/>
                </a:lnTo>
                <a:lnTo>
                  <a:pt x="452393" y="211878"/>
                </a:lnTo>
                <a:lnTo>
                  <a:pt x="355160" y="211878"/>
                </a:lnTo>
                <a:lnTo>
                  <a:pt x="355160" y="336914"/>
                </a:lnTo>
                <a:close/>
              </a:path>
              <a:path w="802640" h="342264">
                <a:moveTo>
                  <a:pt x="458726" y="162657"/>
                </a:moveTo>
                <a:lnTo>
                  <a:pt x="397090" y="162657"/>
                </a:lnTo>
                <a:lnTo>
                  <a:pt x="465647" y="72988"/>
                </a:lnTo>
                <a:lnTo>
                  <a:pt x="526556" y="72988"/>
                </a:lnTo>
                <a:lnTo>
                  <a:pt x="458726" y="162657"/>
                </a:lnTo>
                <a:close/>
              </a:path>
              <a:path w="802640" h="342264">
                <a:moveTo>
                  <a:pt x="529130" y="336914"/>
                </a:moveTo>
                <a:lnTo>
                  <a:pt x="469256" y="336914"/>
                </a:lnTo>
                <a:lnTo>
                  <a:pt x="391480" y="211878"/>
                </a:lnTo>
                <a:lnTo>
                  <a:pt x="452393" y="211878"/>
                </a:lnTo>
                <a:lnTo>
                  <a:pt x="529130" y="336914"/>
                </a:lnTo>
                <a:close/>
              </a:path>
              <a:path w="802640" h="342264">
                <a:moveTo>
                  <a:pt x="40432" y="160116"/>
                </a:moveTo>
                <a:lnTo>
                  <a:pt x="0" y="139605"/>
                </a:lnTo>
                <a:lnTo>
                  <a:pt x="12893" y="114642"/>
                </a:lnTo>
                <a:lnTo>
                  <a:pt x="34470" y="91692"/>
                </a:lnTo>
                <a:lnTo>
                  <a:pt x="65550" y="74890"/>
                </a:lnTo>
                <a:lnTo>
                  <a:pt x="106952" y="68371"/>
                </a:lnTo>
                <a:lnTo>
                  <a:pt x="156458" y="77243"/>
                </a:lnTo>
                <a:lnTo>
                  <a:pt x="192533" y="100529"/>
                </a:lnTo>
                <a:lnTo>
                  <a:pt x="201968" y="114512"/>
                </a:lnTo>
                <a:lnTo>
                  <a:pt x="106449" y="114512"/>
                </a:lnTo>
                <a:lnTo>
                  <a:pt x="80014" y="118899"/>
                </a:lnTo>
                <a:lnTo>
                  <a:pt x="60773" y="130012"/>
                </a:lnTo>
                <a:lnTo>
                  <a:pt x="47866" y="144775"/>
                </a:lnTo>
                <a:lnTo>
                  <a:pt x="40432" y="160116"/>
                </a:lnTo>
                <a:close/>
              </a:path>
              <a:path w="802640" h="342264">
                <a:moveTo>
                  <a:pt x="93151" y="341997"/>
                </a:moveTo>
                <a:lnTo>
                  <a:pt x="56695" y="335672"/>
                </a:lnTo>
                <a:lnTo>
                  <a:pt x="27857" y="318300"/>
                </a:lnTo>
                <a:lnTo>
                  <a:pt x="8898" y="292283"/>
                </a:lnTo>
                <a:lnTo>
                  <a:pt x="2076" y="260023"/>
                </a:lnTo>
                <a:lnTo>
                  <a:pt x="8036" y="228103"/>
                </a:lnTo>
                <a:lnTo>
                  <a:pt x="25601" y="202521"/>
                </a:lnTo>
                <a:lnTo>
                  <a:pt x="54298" y="184813"/>
                </a:lnTo>
                <a:lnTo>
                  <a:pt x="93654" y="176511"/>
                </a:lnTo>
                <a:lnTo>
                  <a:pt x="171431" y="171392"/>
                </a:lnTo>
                <a:lnTo>
                  <a:pt x="171431" y="168314"/>
                </a:lnTo>
                <a:lnTo>
                  <a:pt x="166962" y="149321"/>
                </a:lnTo>
                <a:lnTo>
                  <a:pt x="154100" y="132003"/>
                </a:lnTo>
                <a:lnTo>
                  <a:pt x="133658" y="119390"/>
                </a:lnTo>
                <a:lnTo>
                  <a:pt x="106449" y="114512"/>
                </a:lnTo>
                <a:lnTo>
                  <a:pt x="201968" y="114512"/>
                </a:lnTo>
                <a:lnTo>
                  <a:pt x="214600" y="133232"/>
                </a:lnTo>
                <a:lnTo>
                  <a:pt x="222084" y="170354"/>
                </a:lnTo>
                <a:lnTo>
                  <a:pt x="222084" y="214455"/>
                </a:lnTo>
                <a:lnTo>
                  <a:pt x="172963" y="214455"/>
                </a:lnTo>
                <a:lnTo>
                  <a:pt x="97229" y="219609"/>
                </a:lnTo>
                <a:lnTo>
                  <a:pt x="79782" y="222894"/>
                </a:lnTo>
                <a:lnTo>
                  <a:pt x="65832" y="230501"/>
                </a:lnTo>
                <a:lnTo>
                  <a:pt x="56579" y="242524"/>
                </a:lnTo>
                <a:lnTo>
                  <a:pt x="53227" y="259057"/>
                </a:lnTo>
                <a:lnTo>
                  <a:pt x="56665" y="274917"/>
                </a:lnTo>
                <a:lnTo>
                  <a:pt x="66147" y="286844"/>
                </a:lnTo>
                <a:lnTo>
                  <a:pt x="80429" y="294354"/>
                </a:lnTo>
                <a:lnTo>
                  <a:pt x="98264" y="296965"/>
                </a:lnTo>
                <a:lnTo>
                  <a:pt x="222084" y="296965"/>
                </a:lnTo>
                <a:lnTo>
                  <a:pt x="222084" y="306630"/>
                </a:lnTo>
                <a:lnTo>
                  <a:pt x="171431" y="306630"/>
                </a:lnTo>
                <a:lnTo>
                  <a:pt x="158130" y="321021"/>
                </a:lnTo>
                <a:lnTo>
                  <a:pt x="139785" y="332193"/>
                </a:lnTo>
                <a:lnTo>
                  <a:pt x="117694" y="339426"/>
                </a:lnTo>
                <a:lnTo>
                  <a:pt x="93151" y="341997"/>
                </a:lnTo>
                <a:close/>
              </a:path>
              <a:path w="802640" h="342264">
                <a:moveTo>
                  <a:pt x="222084" y="296965"/>
                </a:moveTo>
                <a:lnTo>
                  <a:pt x="98264" y="296965"/>
                </a:lnTo>
                <a:lnTo>
                  <a:pt x="129509" y="291462"/>
                </a:lnTo>
                <a:lnTo>
                  <a:pt x="152834" y="276781"/>
                </a:lnTo>
                <a:lnTo>
                  <a:pt x="167427" y="255662"/>
                </a:lnTo>
                <a:lnTo>
                  <a:pt x="172472" y="230849"/>
                </a:lnTo>
                <a:lnTo>
                  <a:pt x="172472" y="214455"/>
                </a:lnTo>
                <a:lnTo>
                  <a:pt x="222084" y="214455"/>
                </a:lnTo>
                <a:lnTo>
                  <a:pt x="222084" y="296965"/>
                </a:lnTo>
                <a:close/>
              </a:path>
              <a:path w="802640" h="342264">
                <a:moveTo>
                  <a:pt x="222084" y="336878"/>
                </a:moveTo>
                <a:lnTo>
                  <a:pt x="171431" y="336878"/>
                </a:lnTo>
                <a:lnTo>
                  <a:pt x="171431" y="306630"/>
                </a:lnTo>
                <a:lnTo>
                  <a:pt x="222084" y="306630"/>
                </a:lnTo>
                <a:lnTo>
                  <a:pt x="222084" y="336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 descr=""/>
          <p:cNvSpPr/>
          <p:nvPr/>
        </p:nvSpPr>
        <p:spPr>
          <a:xfrm>
            <a:off x="14959559" y="1994636"/>
            <a:ext cx="2299970" cy="459105"/>
          </a:xfrm>
          <a:custGeom>
            <a:avLst/>
            <a:gdLst/>
            <a:ahLst/>
            <a:cxnLst/>
            <a:rect l="l" t="t" r="r" b="b"/>
            <a:pathLst>
              <a:path w="2299969" h="459105">
                <a:moveTo>
                  <a:pt x="267614" y="4762"/>
                </a:moveTo>
                <a:lnTo>
                  <a:pt x="217462" y="4762"/>
                </a:lnTo>
                <a:lnTo>
                  <a:pt x="217462" y="204355"/>
                </a:lnTo>
                <a:lnTo>
                  <a:pt x="211709" y="238671"/>
                </a:lnTo>
                <a:lnTo>
                  <a:pt x="195199" y="267246"/>
                </a:lnTo>
                <a:lnTo>
                  <a:pt x="169100" y="286778"/>
                </a:lnTo>
                <a:lnTo>
                  <a:pt x="134569" y="294030"/>
                </a:lnTo>
                <a:lnTo>
                  <a:pt x="100037" y="286931"/>
                </a:lnTo>
                <a:lnTo>
                  <a:pt x="73952" y="267639"/>
                </a:lnTo>
                <a:lnTo>
                  <a:pt x="57442" y="239115"/>
                </a:lnTo>
                <a:lnTo>
                  <a:pt x="57365" y="238671"/>
                </a:lnTo>
                <a:lnTo>
                  <a:pt x="51676" y="204355"/>
                </a:lnTo>
                <a:lnTo>
                  <a:pt x="57442" y="169964"/>
                </a:lnTo>
                <a:lnTo>
                  <a:pt x="73952" y="141782"/>
                </a:lnTo>
                <a:lnTo>
                  <a:pt x="100037" y="122732"/>
                </a:lnTo>
                <a:lnTo>
                  <a:pt x="134569" y="115722"/>
                </a:lnTo>
                <a:lnTo>
                  <a:pt x="168732" y="122732"/>
                </a:lnTo>
                <a:lnTo>
                  <a:pt x="168998" y="122732"/>
                </a:lnTo>
                <a:lnTo>
                  <a:pt x="195199" y="141986"/>
                </a:lnTo>
                <a:lnTo>
                  <a:pt x="211709" y="170192"/>
                </a:lnTo>
                <a:lnTo>
                  <a:pt x="217462" y="204355"/>
                </a:lnTo>
                <a:lnTo>
                  <a:pt x="217462" y="4762"/>
                </a:lnTo>
                <a:lnTo>
                  <a:pt x="216433" y="4762"/>
                </a:lnTo>
                <a:lnTo>
                  <a:pt x="216433" y="107530"/>
                </a:lnTo>
                <a:lnTo>
                  <a:pt x="201472" y="91846"/>
                </a:lnTo>
                <a:lnTo>
                  <a:pt x="180746" y="79349"/>
                </a:lnTo>
                <a:lnTo>
                  <a:pt x="155994" y="71069"/>
                </a:lnTo>
                <a:lnTo>
                  <a:pt x="128930" y="68084"/>
                </a:lnTo>
                <a:lnTo>
                  <a:pt x="87414" y="74676"/>
                </a:lnTo>
                <a:lnTo>
                  <a:pt x="51930" y="93332"/>
                </a:lnTo>
                <a:lnTo>
                  <a:pt x="24307" y="122313"/>
                </a:lnTo>
                <a:lnTo>
                  <a:pt x="6375" y="159905"/>
                </a:lnTo>
                <a:lnTo>
                  <a:pt x="0" y="204355"/>
                </a:lnTo>
                <a:lnTo>
                  <a:pt x="6477" y="251447"/>
                </a:lnTo>
                <a:lnTo>
                  <a:pt x="24599" y="289483"/>
                </a:lnTo>
                <a:lnTo>
                  <a:pt x="52374" y="317665"/>
                </a:lnTo>
                <a:lnTo>
                  <a:pt x="87820" y="335153"/>
                </a:lnTo>
                <a:lnTo>
                  <a:pt x="128930" y="341172"/>
                </a:lnTo>
                <a:lnTo>
                  <a:pt x="154965" y="338340"/>
                </a:lnTo>
                <a:lnTo>
                  <a:pt x="179578" y="330466"/>
                </a:lnTo>
                <a:lnTo>
                  <a:pt x="200736" y="318477"/>
                </a:lnTo>
                <a:lnTo>
                  <a:pt x="216433" y="303263"/>
                </a:lnTo>
                <a:lnTo>
                  <a:pt x="216433" y="336588"/>
                </a:lnTo>
                <a:lnTo>
                  <a:pt x="267614" y="336588"/>
                </a:lnTo>
                <a:lnTo>
                  <a:pt x="267614" y="303263"/>
                </a:lnTo>
                <a:lnTo>
                  <a:pt x="267614" y="294030"/>
                </a:lnTo>
                <a:lnTo>
                  <a:pt x="267614" y="115722"/>
                </a:lnTo>
                <a:lnTo>
                  <a:pt x="267614" y="107530"/>
                </a:lnTo>
                <a:lnTo>
                  <a:pt x="267614" y="4762"/>
                </a:lnTo>
                <a:close/>
              </a:path>
              <a:path w="2299969" h="459105">
                <a:moveTo>
                  <a:pt x="575157" y="198767"/>
                </a:moveTo>
                <a:lnTo>
                  <a:pt x="566356" y="148958"/>
                </a:lnTo>
                <a:lnTo>
                  <a:pt x="544728" y="113144"/>
                </a:lnTo>
                <a:lnTo>
                  <a:pt x="521931" y="93421"/>
                </a:lnTo>
                <a:lnTo>
                  <a:pt x="521931" y="179768"/>
                </a:lnTo>
                <a:lnTo>
                  <a:pt x="369455" y="179768"/>
                </a:lnTo>
                <a:lnTo>
                  <a:pt x="380034" y="150977"/>
                </a:lnTo>
                <a:lnTo>
                  <a:pt x="397789" y="130124"/>
                </a:lnTo>
                <a:lnTo>
                  <a:pt x="421195" y="117424"/>
                </a:lnTo>
                <a:lnTo>
                  <a:pt x="448767" y="113144"/>
                </a:lnTo>
                <a:lnTo>
                  <a:pt x="479132" y="118948"/>
                </a:lnTo>
                <a:lnTo>
                  <a:pt x="502056" y="134162"/>
                </a:lnTo>
                <a:lnTo>
                  <a:pt x="516623" y="155524"/>
                </a:lnTo>
                <a:lnTo>
                  <a:pt x="521931" y="179768"/>
                </a:lnTo>
                <a:lnTo>
                  <a:pt x="521931" y="93421"/>
                </a:lnTo>
                <a:lnTo>
                  <a:pt x="501561" y="78727"/>
                </a:lnTo>
                <a:lnTo>
                  <a:pt x="449300" y="68110"/>
                </a:lnTo>
                <a:lnTo>
                  <a:pt x="405803" y="74866"/>
                </a:lnTo>
                <a:lnTo>
                  <a:pt x="369100" y="93840"/>
                </a:lnTo>
                <a:lnTo>
                  <a:pt x="340842" y="123126"/>
                </a:lnTo>
                <a:lnTo>
                  <a:pt x="322681" y="160794"/>
                </a:lnTo>
                <a:lnTo>
                  <a:pt x="316268" y="204889"/>
                </a:lnTo>
                <a:lnTo>
                  <a:pt x="318744" y="222859"/>
                </a:lnTo>
                <a:lnTo>
                  <a:pt x="339940" y="286080"/>
                </a:lnTo>
                <a:lnTo>
                  <a:pt x="367753" y="315264"/>
                </a:lnTo>
                <a:lnTo>
                  <a:pt x="404837" y="334403"/>
                </a:lnTo>
                <a:lnTo>
                  <a:pt x="449770" y="341198"/>
                </a:lnTo>
                <a:lnTo>
                  <a:pt x="495782" y="333781"/>
                </a:lnTo>
                <a:lnTo>
                  <a:pt x="529983" y="315264"/>
                </a:lnTo>
                <a:lnTo>
                  <a:pt x="549541" y="295097"/>
                </a:lnTo>
                <a:lnTo>
                  <a:pt x="553250" y="291274"/>
                </a:lnTo>
                <a:lnTo>
                  <a:pt x="566445" y="267423"/>
                </a:lnTo>
                <a:lnTo>
                  <a:pt x="527050" y="246418"/>
                </a:lnTo>
                <a:lnTo>
                  <a:pt x="517423" y="263753"/>
                </a:lnTo>
                <a:lnTo>
                  <a:pt x="501078" y="279400"/>
                </a:lnTo>
                <a:lnTo>
                  <a:pt x="478396" y="290741"/>
                </a:lnTo>
                <a:lnTo>
                  <a:pt x="449770" y="295097"/>
                </a:lnTo>
                <a:lnTo>
                  <a:pt x="420204" y="290868"/>
                </a:lnTo>
                <a:lnTo>
                  <a:pt x="395592" y="277799"/>
                </a:lnTo>
                <a:lnTo>
                  <a:pt x="377609" y="255320"/>
                </a:lnTo>
                <a:lnTo>
                  <a:pt x="367919" y="222859"/>
                </a:lnTo>
                <a:lnTo>
                  <a:pt x="575157" y="222859"/>
                </a:lnTo>
                <a:lnTo>
                  <a:pt x="575157" y="198767"/>
                </a:lnTo>
                <a:close/>
              </a:path>
              <a:path w="2299969" h="459105">
                <a:moveTo>
                  <a:pt x="826376" y="260769"/>
                </a:moveTo>
                <a:lnTo>
                  <a:pt x="808215" y="213194"/>
                </a:lnTo>
                <a:lnTo>
                  <a:pt x="754748" y="185953"/>
                </a:lnTo>
                <a:lnTo>
                  <a:pt x="701001" y="175183"/>
                </a:lnTo>
                <a:lnTo>
                  <a:pt x="688149" y="171411"/>
                </a:lnTo>
                <a:lnTo>
                  <a:pt x="678307" y="165315"/>
                </a:lnTo>
                <a:lnTo>
                  <a:pt x="672020" y="156743"/>
                </a:lnTo>
                <a:lnTo>
                  <a:pt x="669810" y="145465"/>
                </a:lnTo>
                <a:lnTo>
                  <a:pt x="673265" y="132575"/>
                </a:lnTo>
                <a:lnTo>
                  <a:pt x="683183" y="122161"/>
                </a:lnTo>
                <a:lnTo>
                  <a:pt x="698957" y="115214"/>
                </a:lnTo>
                <a:lnTo>
                  <a:pt x="719963" y="112687"/>
                </a:lnTo>
                <a:lnTo>
                  <a:pt x="744296" y="116344"/>
                </a:lnTo>
                <a:lnTo>
                  <a:pt x="762749" y="125869"/>
                </a:lnTo>
                <a:lnTo>
                  <a:pt x="775144" y="139052"/>
                </a:lnTo>
                <a:lnTo>
                  <a:pt x="781367" y="153670"/>
                </a:lnTo>
                <a:lnTo>
                  <a:pt x="823836" y="133159"/>
                </a:lnTo>
                <a:lnTo>
                  <a:pt x="813777" y="112687"/>
                </a:lnTo>
                <a:lnTo>
                  <a:pt x="813003" y="111099"/>
                </a:lnTo>
                <a:lnTo>
                  <a:pt x="793267" y="90055"/>
                </a:lnTo>
                <a:lnTo>
                  <a:pt x="762965" y="74282"/>
                </a:lnTo>
                <a:lnTo>
                  <a:pt x="720471" y="68084"/>
                </a:lnTo>
                <a:lnTo>
                  <a:pt x="679970" y="73914"/>
                </a:lnTo>
                <a:lnTo>
                  <a:pt x="648487" y="90055"/>
                </a:lnTo>
                <a:lnTo>
                  <a:pt x="648347" y="90055"/>
                </a:lnTo>
                <a:lnTo>
                  <a:pt x="627557" y="114985"/>
                </a:lnTo>
                <a:lnTo>
                  <a:pt x="627507" y="115214"/>
                </a:lnTo>
                <a:lnTo>
                  <a:pt x="620166" y="146469"/>
                </a:lnTo>
                <a:lnTo>
                  <a:pt x="639610" y="196951"/>
                </a:lnTo>
                <a:lnTo>
                  <a:pt x="689762" y="221284"/>
                </a:lnTo>
                <a:lnTo>
                  <a:pt x="740905" y="231025"/>
                </a:lnTo>
                <a:lnTo>
                  <a:pt x="755611" y="235699"/>
                </a:lnTo>
                <a:lnTo>
                  <a:pt x="765987" y="242620"/>
                </a:lnTo>
                <a:lnTo>
                  <a:pt x="772147" y="251561"/>
                </a:lnTo>
                <a:lnTo>
                  <a:pt x="774179" y="262280"/>
                </a:lnTo>
                <a:lnTo>
                  <a:pt x="770521" y="275691"/>
                </a:lnTo>
                <a:lnTo>
                  <a:pt x="759866" y="286245"/>
                </a:lnTo>
                <a:lnTo>
                  <a:pt x="742670" y="293128"/>
                </a:lnTo>
                <a:lnTo>
                  <a:pt x="719429" y="295592"/>
                </a:lnTo>
                <a:lnTo>
                  <a:pt x="692200" y="291185"/>
                </a:lnTo>
                <a:lnTo>
                  <a:pt x="671258" y="279908"/>
                </a:lnTo>
                <a:lnTo>
                  <a:pt x="656742" y="264693"/>
                </a:lnTo>
                <a:lnTo>
                  <a:pt x="650316" y="251561"/>
                </a:lnTo>
                <a:lnTo>
                  <a:pt x="648830" y="248450"/>
                </a:lnTo>
                <a:lnTo>
                  <a:pt x="605866" y="269963"/>
                </a:lnTo>
                <a:lnTo>
                  <a:pt x="618274" y="294513"/>
                </a:lnTo>
                <a:lnTo>
                  <a:pt x="640651" y="317512"/>
                </a:lnTo>
                <a:lnTo>
                  <a:pt x="673785" y="334543"/>
                </a:lnTo>
                <a:lnTo>
                  <a:pt x="718426" y="341198"/>
                </a:lnTo>
                <a:lnTo>
                  <a:pt x="763778" y="335330"/>
                </a:lnTo>
                <a:lnTo>
                  <a:pt x="797712" y="318858"/>
                </a:lnTo>
                <a:lnTo>
                  <a:pt x="817194" y="295592"/>
                </a:lnTo>
                <a:lnTo>
                  <a:pt x="818997" y="293446"/>
                </a:lnTo>
                <a:lnTo>
                  <a:pt x="819073" y="293128"/>
                </a:lnTo>
                <a:lnTo>
                  <a:pt x="826376" y="260769"/>
                </a:lnTo>
                <a:close/>
              </a:path>
              <a:path w="2299969" h="459105">
                <a:moveTo>
                  <a:pt x="932078" y="118376"/>
                </a:moveTo>
                <a:lnTo>
                  <a:pt x="880884" y="118376"/>
                </a:lnTo>
                <a:lnTo>
                  <a:pt x="880884" y="335902"/>
                </a:lnTo>
                <a:lnTo>
                  <a:pt x="932078" y="335902"/>
                </a:lnTo>
                <a:lnTo>
                  <a:pt x="932078" y="118376"/>
                </a:lnTo>
                <a:close/>
              </a:path>
              <a:path w="2299969" h="459105">
                <a:moveTo>
                  <a:pt x="943825" y="37401"/>
                </a:moveTo>
                <a:lnTo>
                  <a:pt x="941019" y="22479"/>
                </a:lnTo>
                <a:lnTo>
                  <a:pt x="933208" y="10629"/>
                </a:lnTo>
                <a:lnTo>
                  <a:pt x="921372" y="2819"/>
                </a:lnTo>
                <a:lnTo>
                  <a:pt x="906475" y="0"/>
                </a:lnTo>
                <a:lnTo>
                  <a:pt x="891578" y="2819"/>
                </a:lnTo>
                <a:lnTo>
                  <a:pt x="879741" y="10629"/>
                </a:lnTo>
                <a:lnTo>
                  <a:pt x="871943" y="22479"/>
                </a:lnTo>
                <a:lnTo>
                  <a:pt x="869124" y="37401"/>
                </a:lnTo>
                <a:lnTo>
                  <a:pt x="871943" y="52324"/>
                </a:lnTo>
                <a:lnTo>
                  <a:pt x="879741" y="64173"/>
                </a:lnTo>
                <a:lnTo>
                  <a:pt x="891476" y="71920"/>
                </a:lnTo>
                <a:lnTo>
                  <a:pt x="891209" y="71920"/>
                </a:lnTo>
                <a:lnTo>
                  <a:pt x="906475" y="74815"/>
                </a:lnTo>
                <a:lnTo>
                  <a:pt x="921372" y="71920"/>
                </a:lnTo>
                <a:lnTo>
                  <a:pt x="933208" y="63982"/>
                </a:lnTo>
                <a:lnTo>
                  <a:pt x="941019" y="52108"/>
                </a:lnTo>
                <a:lnTo>
                  <a:pt x="943825" y="37401"/>
                </a:lnTo>
                <a:close/>
              </a:path>
              <a:path w="2299969" h="459105">
                <a:moveTo>
                  <a:pt x="1251051" y="72656"/>
                </a:moveTo>
                <a:lnTo>
                  <a:pt x="1200937" y="72656"/>
                </a:lnTo>
                <a:lnTo>
                  <a:pt x="1200937" y="204355"/>
                </a:lnTo>
                <a:lnTo>
                  <a:pt x="1195197" y="238683"/>
                </a:lnTo>
                <a:lnTo>
                  <a:pt x="1178737" y="266700"/>
                </a:lnTo>
                <a:lnTo>
                  <a:pt x="1152791" y="285597"/>
                </a:lnTo>
                <a:lnTo>
                  <a:pt x="1118552" y="292519"/>
                </a:lnTo>
                <a:lnTo>
                  <a:pt x="1084300" y="285597"/>
                </a:lnTo>
                <a:lnTo>
                  <a:pt x="1058354" y="266700"/>
                </a:lnTo>
                <a:lnTo>
                  <a:pt x="1041908" y="238683"/>
                </a:lnTo>
                <a:lnTo>
                  <a:pt x="1036167" y="204355"/>
                </a:lnTo>
                <a:lnTo>
                  <a:pt x="1041908" y="170002"/>
                </a:lnTo>
                <a:lnTo>
                  <a:pt x="1058367" y="141820"/>
                </a:lnTo>
                <a:lnTo>
                  <a:pt x="1084313" y="122758"/>
                </a:lnTo>
                <a:lnTo>
                  <a:pt x="1118552" y="115760"/>
                </a:lnTo>
                <a:lnTo>
                  <a:pt x="1152766" y="122758"/>
                </a:lnTo>
                <a:lnTo>
                  <a:pt x="1178725" y="141820"/>
                </a:lnTo>
                <a:lnTo>
                  <a:pt x="1195184" y="170002"/>
                </a:lnTo>
                <a:lnTo>
                  <a:pt x="1200937" y="204355"/>
                </a:lnTo>
                <a:lnTo>
                  <a:pt x="1200937" y="72656"/>
                </a:lnTo>
                <a:lnTo>
                  <a:pt x="1199870" y="72656"/>
                </a:lnTo>
                <a:lnTo>
                  <a:pt x="1199870" y="106984"/>
                </a:lnTo>
                <a:lnTo>
                  <a:pt x="1184122" y="91389"/>
                </a:lnTo>
                <a:lnTo>
                  <a:pt x="1163218" y="79057"/>
                </a:lnTo>
                <a:lnTo>
                  <a:pt x="1138783" y="70954"/>
                </a:lnTo>
                <a:lnTo>
                  <a:pt x="1112367" y="68046"/>
                </a:lnTo>
                <a:lnTo>
                  <a:pt x="1071753" y="74104"/>
                </a:lnTo>
                <a:lnTo>
                  <a:pt x="1036612" y="91681"/>
                </a:lnTo>
                <a:lnTo>
                  <a:pt x="1008976" y="119849"/>
                </a:lnTo>
                <a:lnTo>
                  <a:pt x="990904" y="157708"/>
                </a:lnTo>
                <a:lnTo>
                  <a:pt x="984440" y="204355"/>
                </a:lnTo>
                <a:lnTo>
                  <a:pt x="990815" y="249123"/>
                </a:lnTo>
                <a:lnTo>
                  <a:pt x="1008684" y="286499"/>
                </a:lnTo>
                <a:lnTo>
                  <a:pt x="1036154" y="315036"/>
                </a:lnTo>
                <a:lnTo>
                  <a:pt x="1071346" y="333235"/>
                </a:lnTo>
                <a:lnTo>
                  <a:pt x="1112367" y="339623"/>
                </a:lnTo>
                <a:lnTo>
                  <a:pt x="1140383" y="336588"/>
                </a:lnTo>
                <a:lnTo>
                  <a:pt x="1139977" y="336588"/>
                </a:lnTo>
                <a:lnTo>
                  <a:pt x="1164361" y="328485"/>
                </a:lnTo>
                <a:lnTo>
                  <a:pt x="1184821" y="316280"/>
                </a:lnTo>
                <a:lnTo>
                  <a:pt x="1199870" y="301193"/>
                </a:lnTo>
                <a:lnTo>
                  <a:pt x="1199908" y="336588"/>
                </a:lnTo>
                <a:lnTo>
                  <a:pt x="1194320" y="365328"/>
                </a:lnTo>
                <a:lnTo>
                  <a:pt x="1178280" y="388594"/>
                </a:lnTo>
                <a:lnTo>
                  <a:pt x="1152842" y="404177"/>
                </a:lnTo>
                <a:lnTo>
                  <a:pt x="1119047" y="409867"/>
                </a:lnTo>
                <a:lnTo>
                  <a:pt x="1091209" y="405752"/>
                </a:lnTo>
                <a:lnTo>
                  <a:pt x="1068641" y="394627"/>
                </a:lnTo>
                <a:lnTo>
                  <a:pt x="1051839" y="378294"/>
                </a:lnTo>
                <a:lnTo>
                  <a:pt x="1041273" y="358597"/>
                </a:lnTo>
                <a:lnTo>
                  <a:pt x="997762" y="381152"/>
                </a:lnTo>
                <a:lnTo>
                  <a:pt x="1012761" y="408381"/>
                </a:lnTo>
                <a:lnTo>
                  <a:pt x="1037869" y="433298"/>
                </a:lnTo>
                <a:lnTo>
                  <a:pt x="1073264" y="451497"/>
                </a:lnTo>
                <a:lnTo>
                  <a:pt x="1119047" y="458546"/>
                </a:lnTo>
                <a:lnTo>
                  <a:pt x="1174432" y="448525"/>
                </a:lnTo>
                <a:lnTo>
                  <a:pt x="1215948" y="421462"/>
                </a:lnTo>
                <a:lnTo>
                  <a:pt x="1242009" y="381800"/>
                </a:lnTo>
                <a:lnTo>
                  <a:pt x="1251051" y="334010"/>
                </a:lnTo>
                <a:lnTo>
                  <a:pt x="1251051" y="301193"/>
                </a:lnTo>
                <a:lnTo>
                  <a:pt x="1251051" y="292519"/>
                </a:lnTo>
                <a:lnTo>
                  <a:pt x="1251051" y="115760"/>
                </a:lnTo>
                <a:lnTo>
                  <a:pt x="1251051" y="106984"/>
                </a:lnTo>
                <a:lnTo>
                  <a:pt x="1251051" y="72656"/>
                </a:lnTo>
                <a:close/>
              </a:path>
              <a:path w="2299969" h="459105">
                <a:moveTo>
                  <a:pt x="1548879" y="168490"/>
                </a:moveTo>
                <a:lnTo>
                  <a:pt x="1541576" y="128803"/>
                </a:lnTo>
                <a:lnTo>
                  <a:pt x="1533486" y="116192"/>
                </a:lnTo>
                <a:lnTo>
                  <a:pt x="1526590" y="105448"/>
                </a:lnTo>
                <a:lnTo>
                  <a:pt x="1521129" y="96939"/>
                </a:lnTo>
                <a:lnTo>
                  <a:pt x="1489735" y="75742"/>
                </a:lnTo>
                <a:lnTo>
                  <a:pt x="1449616" y="68046"/>
                </a:lnTo>
                <a:lnTo>
                  <a:pt x="1424622" y="70789"/>
                </a:lnTo>
                <a:lnTo>
                  <a:pt x="1403502" y="78473"/>
                </a:lnTo>
                <a:lnTo>
                  <a:pt x="1386509" y="90309"/>
                </a:lnTo>
                <a:lnTo>
                  <a:pt x="1373873" y="105448"/>
                </a:lnTo>
                <a:lnTo>
                  <a:pt x="1373873" y="72656"/>
                </a:lnTo>
                <a:lnTo>
                  <a:pt x="1322692" y="72656"/>
                </a:lnTo>
                <a:lnTo>
                  <a:pt x="1322692" y="336550"/>
                </a:lnTo>
                <a:lnTo>
                  <a:pt x="1373873" y="336550"/>
                </a:lnTo>
                <a:lnTo>
                  <a:pt x="1373873" y="180771"/>
                </a:lnTo>
                <a:lnTo>
                  <a:pt x="1378585" y="154241"/>
                </a:lnTo>
                <a:lnTo>
                  <a:pt x="1391589" y="133870"/>
                </a:lnTo>
                <a:lnTo>
                  <a:pt x="1411211" y="120802"/>
                </a:lnTo>
                <a:lnTo>
                  <a:pt x="1435785" y="116192"/>
                </a:lnTo>
                <a:lnTo>
                  <a:pt x="1460360" y="120523"/>
                </a:lnTo>
                <a:lnTo>
                  <a:pt x="1479981" y="133108"/>
                </a:lnTo>
                <a:lnTo>
                  <a:pt x="1492986" y="153390"/>
                </a:lnTo>
                <a:lnTo>
                  <a:pt x="1497698" y="180771"/>
                </a:lnTo>
                <a:lnTo>
                  <a:pt x="1497698" y="336550"/>
                </a:lnTo>
                <a:lnTo>
                  <a:pt x="1548879" y="336550"/>
                </a:lnTo>
                <a:lnTo>
                  <a:pt x="1548879" y="168490"/>
                </a:lnTo>
                <a:close/>
              </a:path>
              <a:path w="2299969" h="459105">
                <a:moveTo>
                  <a:pt x="1856397" y="198767"/>
                </a:moveTo>
                <a:lnTo>
                  <a:pt x="1853031" y="179768"/>
                </a:lnTo>
                <a:lnTo>
                  <a:pt x="1847583" y="148958"/>
                </a:lnTo>
                <a:lnTo>
                  <a:pt x="1825955" y="113144"/>
                </a:lnTo>
                <a:lnTo>
                  <a:pt x="1822424" y="107302"/>
                </a:lnTo>
                <a:lnTo>
                  <a:pt x="1803158" y="93421"/>
                </a:lnTo>
                <a:lnTo>
                  <a:pt x="1803158" y="179768"/>
                </a:lnTo>
                <a:lnTo>
                  <a:pt x="1650682" y="179768"/>
                </a:lnTo>
                <a:lnTo>
                  <a:pt x="1661274" y="150977"/>
                </a:lnTo>
                <a:lnTo>
                  <a:pt x="1679016" y="130124"/>
                </a:lnTo>
                <a:lnTo>
                  <a:pt x="1702422" y="117424"/>
                </a:lnTo>
                <a:lnTo>
                  <a:pt x="1729994" y="113144"/>
                </a:lnTo>
                <a:lnTo>
                  <a:pt x="1760359" y="118948"/>
                </a:lnTo>
                <a:lnTo>
                  <a:pt x="1783283" y="134162"/>
                </a:lnTo>
                <a:lnTo>
                  <a:pt x="1797850" y="155524"/>
                </a:lnTo>
                <a:lnTo>
                  <a:pt x="1803158" y="179768"/>
                </a:lnTo>
                <a:lnTo>
                  <a:pt x="1803158" y="93421"/>
                </a:lnTo>
                <a:lnTo>
                  <a:pt x="1782775" y="78727"/>
                </a:lnTo>
                <a:lnTo>
                  <a:pt x="1730502" y="68110"/>
                </a:lnTo>
                <a:lnTo>
                  <a:pt x="1686979" y="74866"/>
                </a:lnTo>
                <a:lnTo>
                  <a:pt x="1650276" y="93840"/>
                </a:lnTo>
                <a:lnTo>
                  <a:pt x="1622031" y="123126"/>
                </a:lnTo>
                <a:lnTo>
                  <a:pt x="1603870" y="160794"/>
                </a:lnTo>
                <a:lnTo>
                  <a:pt x="1597456" y="204889"/>
                </a:lnTo>
                <a:lnTo>
                  <a:pt x="1603578" y="248577"/>
                </a:lnTo>
                <a:lnTo>
                  <a:pt x="1621180" y="286080"/>
                </a:lnTo>
                <a:lnTo>
                  <a:pt x="1648980" y="315264"/>
                </a:lnTo>
                <a:lnTo>
                  <a:pt x="1686064" y="334403"/>
                </a:lnTo>
                <a:lnTo>
                  <a:pt x="1730997" y="341198"/>
                </a:lnTo>
                <a:lnTo>
                  <a:pt x="1777009" y="333781"/>
                </a:lnTo>
                <a:lnTo>
                  <a:pt x="1811210" y="315264"/>
                </a:lnTo>
                <a:lnTo>
                  <a:pt x="1830768" y="295097"/>
                </a:lnTo>
                <a:lnTo>
                  <a:pt x="1834476" y="291274"/>
                </a:lnTo>
                <a:lnTo>
                  <a:pt x="1847672" y="267423"/>
                </a:lnTo>
                <a:lnTo>
                  <a:pt x="1808276" y="246418"/>
                </a:lnTo>
                <a:lnTo>
                  <a:pt x="1798650" y="263753"/>
                </a:lnTo>
                <a:lnTo>
                  <a:pt x="1782305" y="279400"/>
                </a:lnTo>
                <a:lnTo>
                  <a:pt x="1759623" y="290741"/>
                </a:lnTo>
                <a:lnTo>
                  <a:pt x="1730997" y="295097"/>
                </a:lnTo>
                <a:lnTo>
                  <a:pt x="1701444" y="290868"/>
                </a:lnTo>
                <a:lnTo>
                  <a:pt x="1676831" y="277799"/>
                </a:lnTo>
                <a:lnTo>
                  <a:pt x="1658835" y="255320"/>
                </a:lnTo>
                <a:lnTo>
                  <a:pt x="1649145" y="222859"/>
                </a:lnTo>
                <a:lnTo>
                  <a:pt x="1856397" y="222859"/>
                </a:lnTo>
                <a:lnTo>
                  <a:pt x="1856397" y="198767"/>
                </a:lnTo>
                <a:close/>
              </a:path>
              <a:path w="2299969" h="459105">
                <a:moveTo>
                  <a:pt x="2061032" y="67043"/>
                </a:moveTo>
                <a:lnTo>
                  <a:pt x="1961261" y="119811"/>
                </a:lnTo>
                <a:lnTo>
                  <a:pt x="1961261" y="72656"/>
                </a:lnTo>
                <a:lnTo>
                  <a:pt x="1910080" y="72656"/>
                </a:lnTo>
                <a:lnTo>
                  <a:pt x="1910080" y="336550"/>
                </a:lnTo>
                <a:lnTo>
                  <a:pt x="1961261" y="336550"/>
                </a:lnTo>
                <a:lnTo>
                  <a:pt x="1961337" y="172072"/>
                </a:lnTo>
                <a:lnTo>
                  <a:pt x="2061032" y="122377"/>
                </a:lnTo>
                <a:lnTo>
                  <a:pt x="2061032" y="119811"/>
                </a:lnTo>
                <a:lnTo>
                  <a:pt x="2061032" y="67043"/>
                </a:lnTo>
                <a:close/>
              </a:path>
              <a:path w="2299969" h="459105">
                <a:moveTo>
                  <a:pt x="2299411" y="260731"/>
                </a:moveTo>
                <a:lnTo>
                  <a:pt x="2281250" y="213156"/>
                </a:lnTo>
                <a:lnTo>
                  <a:pt x="2227770" y="185928"/>
                </a:lnTo>
                <a:lnTo>
                  <a:pt x="2174036" y="175145"/>
                </a:lnTo>
                <a:lnTo>
                  <a:pt x="2161184" y="171373"/>
                </a:lnTo>
                <a:lnTo>
                  <a:pt x="2151342" y="165290"/>
                </a:lnTo>
                <a:lnTo>
                  <a:pt x="2145068" y="156705"/>
                </a:lnTo>
                <a:lnTo>
                  <a:pt x="2142845" y="145440"/>
                </a:lnTo>
                <a:lnTo>
                  <a:pt x="2146300" y="132537"/>
                </a:lnTo>
                <a:lnTo>
                  <a:pt x="2156218" y="122123"/>
                </a:lnTo>
                <a:lnTo>
                  <a:pt x="2171992" y="115176"/>
                </a:lnTo>
                <a:lnTo>
                  <a:pt x="2192998" y="112649"/>
                </a:lnTo>
                <a:lnTo>
                  <a:pt x="2217331" y="116306"/>
                </a:lnTo>
                <a:lnTo>
                  <a:pt x="2235784" y="125831"/>
                </a:lnTo>
                <a:lnTo>
                  <a:pt x="2248179" y="139014"/>
                </a:lnTo>
                <a:lnTo>
                  <a:pt x="2251341" y="146443"/>
                </a:lnTo>
                <a:lnTo>
                  <a:pt x="2254478" y="153631"/>
                </a:lnTo>
                <a:lnTo>
                  <a:pt x="2296934" y="133121"/>
                </a:lnTo>
                <a:lnTo>
                  <a:pt x="2286889" y="112649"/>
                </a:lnTo>
                <a:lnTo>
                  <a:pt x="2286114" y="111074"/>
                </a:lnTo>
                <a:lnTo>
                  <a:pt x="2266365" y="90017"/>
                </a:lnTo>
                <a:lnTo>
                  <a:pt x="2236063" y="74256"/>
                </a:lnTo>
                <a:lnTo>
                  <a:pt x="2193569" y="68046"/>
                </a:lnTo>
                <a:lnTo>
                  <a:pt x="2153081" y="73875"/>
                </a:lnTo>
                <a:lnTo>
                  <a:pt x="2121585" y="90017"/>
                </a:lnTo>
                <a:lnTo>
                  <a:pt x="2121458" y="90017"/>
                </a:lnTo>
                <a:lnTo>
                  <a:pt x="2100668" y="114947"/>
                </a:lnTo>
                <a:lnTo>
                  <a:pt x="2100618" y="115176"/>
                </a:lnTo>
                <a:lnTo>
                  <a:pt x="2093264" y="146443"/>
                </a:lnTo>
                <a:lnTo>
                  <a:pt x="2112721" y="196926"/>
                </a:lnTo>
                <a:lnTo>
                  <a:pt x="2162860" y="221246"/>
                </a:lnTo>
                <a:lnTo>
                  <a:pt x="2214054" y="230987"/>
                </a:lnTo>
                <a:lnTo>
                  <a:pt x="2228748" y="235661"/>
                </a:lnTo>
                <a:lnTo>
                  <a:pt x="2239111" y="242582"/>
                </a:lnTo>
                <a:lnTo>
                  <a:pt x="2245271" y="251523"/>
                </a:lnTo>
                <a:lnTo>
                  <a:pt x="2247290" y="262242"/>
                </a:lnTo>
                <a:lnTo>
                  <a:pt x="2243632" y="275666"/>
                </a:lnTo>
                <a:lnTo>
                  <a:pt x="2232964" y="286207"/>
                </a:lnTo>
                <a:lnTo>
                  <a:pt x="2215781" y="293090"/>
                </a:lnTo>
                <a:lnTo>
                  <a:pt x="2192528" y="295567"/>
                </a:lnTo>
                <a:lnTo>
                  <a:pt x="2165312" y="291147"/>
                </a:lnTo>
                <a:lnTo>
                  <a:pt x="2144357" y="279869"/>
                </a:lnTo>
                <a:lnTo>
                  <a:pt x="2129840" y="264655"/>
                </a:lnTo>
                <a:lnTo>
                  <a:pt x="2121903" y="248424"/>
                </a:lnTo>
                <a:lnTo>
                  <a:pt x="2078901" y="269938"/>
                </a:lnTo>
                <a:lnTo>
                  <a:pt x="2091309" y="294474"/>
                </a:lnTo>
                <a:lnTo>
                  <a:pt x="2113699" y="317474"/>
                </a:lnTo>
                <a:lnTo>
                  <a:pt x="2146833" y="334505"/>
                </a:lnTo>
                <a:lnTo>
                  <a:pt x="2191461" y="341172"/>
                </a:lnTo>
                <a:lnTo>
                  <a:pt x="2236813" y="335305"/>
                </a:lnTo>
                <a:lnTo>
                  <a:pt x="2270760" y="318820"/>
                </a:lnTo>
                <a:lnTo>
                  <a:pt x="2290229" y="295567"/>
                </a:lnTo>
                <a:lnTo>
                  <a:pt x="2292032" y="293408"/>
                </a:lnTo>
                <a:lnTo>
                  <a:pt x="2292108" y="293090"/>
                </a:lnTo>
                <a:lnTo>
                  <a:pt x="2299411" y="2607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29131" y="9629660"/>
            <a:ext cx="720725" cy="276860"/>
          </a:xfrm>
          <a:custGeom>
            <a:avLst/>
            <a:gdLst/>
            <a:ahLst/>
            <a:cxnLst/>
            <a:rect l="l" t="t" r="r" b="b"/>
            <a:pathLst>
              <a:path w="720725" h="276859">
                <a:moveTo>
                  <a:pt x="321233" y="44437"/>
                </a:moveTo>
                <a:lnTo>
                  <a:pt x="284835" y="0"/>
                </a:lnTo>
                <a:lnTo>
                  <a:pt x="0" y="233273"/>
                </a:lnTo>
                <a:lnTo>
                  <a:pt x="37706" y="276644"/>
                </a:lnTo>
                <a:lnTo>
                  <a:pt x="321233" y="44437"/>
                </a:lnTo>
                <a:close/>
              </a:path>
              <a:path w="720725" h="276859">
                <a:moveTo>
                  <a:pt x="521195" y="276720"/>
                </a:moveTo>
                <a:lnTo>
                  <a:pt x="437794" y="56400"/>
                </a:lnTo>
                <a:lnTo>
                  <a:pt x="416445" y="0"/>
                </a:lnTo>
                <a:lnTo>
                  <a:pt x="321665" y="0"/>
                </a:lnTo>
                <a:lnTo>
                  <a:pt x="321665" y="276720"/>
                </a:lnTo>
                <a:lnTo>
                  <a:pt x="378383" y="276720"/>
                </a:lnTo>
                <a:lnTo>
                  <a:pt x="378383" y="56400"/>
                </a:lnTo>
                <a:lnTo>
                  <a:pt x="462102" y="276720"/>
                </a:lnTo>
                <a:lnTo>
                  <a:pt x="521195" y="276720"/>
                </a:lnTo>
                <a:close/>
              </a:path>
              <a:path w="720725" h="276859">
                <a:moveTo>
                  <a:pt x="720255" y="0"/>
                </a:moveTo>
                <a:lnTo>
                  <a:pt x="626110" y="0"/>
                </a:lnTo>
                <a:lnTo>
                  <a:pt x="521360" y="276720"/>
                </a:lnTo>
                <a:lnTo>
                  <a:pt x="579462" y="276720"/>
                </a:lnTo>
                <a:lnTo>
                  <a:pt x="663575" y="56400"/>
                </a:lnTo>
                <a:lnTo>
                  <a:pt x="663575" y="276720"/>
                </a:lnTo>
                <a:lnTo>
                  <a:pt x="720255" y="276720"/>
                </a:lnTo>
                <a:lnTo>
                  <a:pt x="720255" y="56400"/>
                </a:lnTo>
                <a:lnTo>
                  <a:pt x="7202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6000" y="2529798"/>
            <a:ext cx="8136255" cy="2650490"/>
          </a:xfrm>
          <a:prstGeom prst="rect"/>
        </p:spPr>
        <p:txBody>
          <a:bodyPr wrap="square" lIns="0" tIns="109220" rIns="0" bIns="0" rtlCol="0" vert="horz">
            <a:spAutoFit/>
          </a:bodyPr>
          <a:lstStyle/>
          <a:p>
            <a:pPr marL="12700" marR="2731770">
              <a:lnSpc>
                <a:spcPts val="6670"/>
              </a:lnSpc>
              <a:spcBef>
                <a:spcPts val="860"/>
              </a:spcBef>
            </a:pPr>
            <a:r>
              <a:rPr dirty="0" sz="6100" spc="220">
                <a:solidFill>
                  <a:srgbClr val="FFFFFF"/>
                </a:solidFill>
              </a:rPr>
              <a:t>Co</a:t>
            </a:r>
            <a:r>
              <a:rPr dirty="0" sz="6100" spc="-505">
                <a:solidFill>
                  <a:srgbClr val="FFFFFF"/>
                </a:solidFill>
              </a:rPr>
              <a:t> </a:t>
            </a:r>
            <a:r>
              <a:rPr dirty="0" sz="6100" spc="-20">
                <a:solidFill>
                  <a:srgbClr val="FFFFFF"/>
                </a:solidFill>
              </a:rPr>
              <a:t>jsou </a:t>
            </a:r>
            <a:r>
              <a:rPr dirty="0" sz="6100" spc="-90">
                <a:solidFill>
                  <a:srgbClr val="FFFFFF"/>
                </a:solidFill>
              </a:rPr>
              <a:t>otevřené</a:t>
            </a:r>
            <a:r>
              <a:rPr dirty="0" sz="6100" spc="-430">
                <a:solidFill>
                  <a:srgbClr val="FFFFFF"/>
                </a:solidFill>
              </a:rPr>
              <a:t> </a:t>
            </a:r>
            <a:r>
              <a:rPr dirty="0" sz="6100" spc="-100">
                <a:solidFill>
                  <a:srgbClr val="FFFFFF"/>
                </a:solidFill>
              </a:rPr>
              <a:t>dílny</a:t>
            </a:r>
            <a:endParaRPr sz="6100"/>
          </a:p>
          <a:p>
            <a:pPr marL="12700">
              <a:lnSpc>
                <a:spcPts val="6565"/>
              </a:lnSpc>
            </a:pPr>
            <a:r>
              <a:rPr dirty="0" sz="6100" spc="-260">
                <a:solidFill>
                  <a:srgbClr val="FFFFFF"/>
                </a:solidFill>
              </a:rPr>
              <a:t>a</a:t>
            </a:r>
            <a:r>
              <a:rPr dirty="0" sz="6100" spc="-500">
                <a:solidFill>
                  <a:srgbClr val="FFFFFF"/>
                </a:solidFill>
              </a:rPr>
              <a:t> </a:t>
            </a:r>
            <a:r>
              <a:rPr dirty="0" sz="6100" spc="75">
                <a:solidFill>
                  <a:srgbClr val="FFFFFF"/>
                </a:solidFill>
              </a:rPr>
              <a:t>proč</a:t>
            </a:r>
            <a:r>
              <a:rPr dirty="0" sz="6100" spc="-500">
                <a:solidFill>
                  <a:srgbClr val="FFFFFF"/>
                </a:solidFill>
              </a:rPr>
              <a:t> </a:t>
            </a:r>
            <a:r>
              <a:rPr dirty="0" sz="6100">
                <a:solidFill>
                  <a:srgbClr val="FFFFFF"/>
                </a:solidFill>
              </a:rPr>
              <a:t>o</a:t>
            </a:r>
            <a:r>
              <a:rPr dirty="0" sz="6100" spc="-500">
                <a:solidFill>
                  <a:srgbClr val="FFFFFF"/>
                </a:solidFill>
              </a:rPr>
              <a:t> </a:t>
            </a:r>
            <a:r>
              <a:rPr dirty="0" sz="6100" spc="-95">
                <a:solidFill>
                  <a:srgbClr val="FFFFFF"/>
                </a:solidFill>
              </a:rPr>
              <a:t>nich</a:t>
            </a:r>
            <a:r>
              <a:rPr dirty="0" sz="6100" spc="-495">
                <a:solidFill>
                  <a:srgbClr val="FFFFFF"/>
                </a:solidFill>
              </a:rPr>
              <a:t> </a:t>
            </a:r>
            <a:r>
              <a:rPr dirty="0" sz="6100" spc="-145">
                <a:solidFill>
                  <a:srgbClr val="FFFFFF"/>
                </a:solidFill>
              </a:rPr>
              <a:t>mluvíme</a:t>
            </a:r>
            <a:endParaRPr sz="6100"/>
          </a:p>
        </p:txBody>
      </p:sp>
      <p:sp>
        <p:nvSpPr>
          <p:cNvPr id="4" name="object 4" descr=""/>
          <p:cNvSpPr/>
          <p:nvPr/>
        </p:nvSpPr>
        <p:spPr>
          <a:xfrm>
            <a:off x="7139889" y="4672634"/>
            <a:ext cx="7258684" cy="5187315"/>
          </a:xfrm>
          <a:custGeom>
            <a:avLst/>
            <a:gdLst/>
            <a:ahLst/>
            <a:cxnLst/>
            <a:rect l="l" t="t" r="r" b="b"/>
            <a:pathLst>
              <a:path w="7258684" h="5187315">
                <a:moveTo>
                  <a:pt x="5529148" y="1113650"/>
                </a:moveTo>
                <a:lnTo>
                  <a:pt x="4904575" y="852258"/>
                </a:lnTo>
                <a:lnTo>
                  <a:pt x="4364202" y="2143404"/>
                </a:lnTo>
                <a:lnTo>
                  <a:pt x="4120908" y="1511566"/>
                </a:lnTo>
                <a:lnTo>
                  <a:pt x="0" y="3098317"/>
                </a:lnTo>
                <a:lnTo>
                  <a:pt x="243293" y="3730180"/>
                </a:lnTo>
                <a:lnTo>
                  <a:pt x="4364190" y="2143429"/>
                </a:lnTo>
                <a:lnTo>
                  <a:pt x="3199752" y="4925746"/>
                </a:lnTo>
                <a:lnTo>
                  <a:pt x="3824325" y="5187150"/>
                </a:lnTo>
                <a:lnTo>
                  <a:pt x="5529148" y="1113650"/>
                </a:lnTo>
                <a:close/>
              </a:path>
              <a:path w="7258684" h="5187315">
                <a:moveTo>
                  <a:pt x="7258317" y="4217263"/>
                </a:moveTo>
                <a:lnTo>
                  <a:pt x="5948946" y="0"/>
                </a:lnTo>
                <a:lnTo>
                  <a:pt x="5302326" y="200761"/>
                </a:lnTo>
                <a:lnTo>
                  <a:pt x="6611683" y="4418038"/>
                </a:lnTo>
                <a:lnTo>
                  <a:pt x="7258317" y="42172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4839929" y="656493"/>
            <a:ext cx="2813685" cy="4154170"/>
          </a:xfrm>
          <a:custGeom>
            <a:avLst/>
            <a:gdLst/>
            <a:ahLst/>
            <a:cxnLst/>
            <a:rect l="l" t="t" r="r" b="b"/>
            <a:pathLst>
              <a:path w="2813684" h="4154170">
                <a:moveTo>
                  <a:pt x="2228782" y="0"/>
                </a:moveTo>
                <a:lnTo>
                  <a:pt x="2813288" y="341735"/>
                </a:lnTo>
                <a:lnTo>
                  <a:pt x="584507" y="4153864"/>
                </a:lnTo>
                <a:lnTo>
                  <a:pt x="0" y="3812129"/>
                </a:lnTo>
                <a:lnTo>
                  <a:pt x="2228782" y="0"/>
                </a:lnTo>
                <a:close/>
              </a:path>
            </a:pathLst>
          </a:custGeom>
          <a:solidFill>
            <a:srgbClr val="6AD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16000" y="998855"/>
            <a:ext cx="14490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95">
                <a:solidFill>
                  <a:srgbClr val="FFFFFF"/>
                </a:solidFill>
                <a:latin typeface="Trebuchet MS"/>
                <a:cs typeface="Trebuchet MS"/>
              </a:rPr>
              <a:t>SEKCE</a:t>
            </a:r>
            <a:r>
              <a:rPr dirty="0" sz="1800" spc="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dirty="0" sz="1800" spc="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FFFFFF"/>
                </a:solidFill>
                <a:latin typeface="Trebuchet MS"/>
                <a:cs typeface="Trebuchet MS"/>
              </a:rPr>
              <a:t>/</a:t>
            </a:r>
            <a:r>
              <a:rPr dirty="0" sz="1800" spc="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8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2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171525" y="2662273"/>
            <a:ext cx="7666990" cy="3492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dirty="0" sz="2800" spc="160">
                <a:latin typeface="Trebuchet MS"/>
                <a:cs typeface="Trebuchet MS"/>
              </a:rPr>
              <a:t>Makerspace</a:t>
            </a:r>
            <a:r>
              <a:rPr dirty="0" sz="2800" spc="-100">
                <a:latin typeface="Trebuchet MS"/>
                <a:cs typeface="Trebuchet MS"/>
              </a:rPr>
              <a:t> </a:t>
            </a:r>
            <a:r>
              <a:rPr dirty="0" sz="2800" spc="-90">
                <a:latin typeface="Trebuchet MS"/>
                <a:cs typeface="Trebuchet MS"/>
              </a:rPr>
              <a:t>je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85">
                <a:latin typeface="Trebuchet MS"/>
                <a:cs typeface="Trebuchet MS"/>
              </a:rPr>
              <a:t>prostor,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110">
                <a:latin typeface="Trebuchet MS"/>
                <a:cs typeface="Trebuchet MS"/>
              </a:rPr>
              <a:t>ve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90">
                <a:latin typeface="Trebuchet MS"/>
                <a:cs typeface="Trebuchet MS"/>
              </a:rPr>
              <a:t>kterém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-20">
                <a:latin typeface="Trebuchet MS"/>
                <a:cs typeface="Trebuchet MS"/>
              </a:rPr>
              <a:t>mají </a:t>
            </a:r>
            <a:r>
              <a:rPr dirty="0" sz="2800">
                <a:latin typeface="Trebuchet MS"/>
                <a:cs typeface="Trebuchet MS"/>
              </a:rPr>
              <a:t>jednotlivci</a:t>
            </a:r>
            <a:r>
              <a:rPr dirty="0" sz="2800" spc="15">
                <a:latin typeface="Trebuchet MS"/>
                <a:cs typeface="Trebuchet MS"/>
              </a:rPr>
              <a:t> </a:t>
            </a:r>
            <a:r>
              <a:rPr dirty="0" sz="2800" spc="114">
                <a:latin typeface="Trebuchet MS"/>
                <a:cs typeface="Trebuchet MS"/>
              </a:rPr>
              <a:t>přístup</a:t>
            </a:r>
            <a:r>
              <a:rPr dirty="0" sz="2800" spc="20">
                <a:latin typeface="Trebuchet MS"/>
                <a:cs typeface="Trebuchet MS"/>
              </a:rPr>
              <a:t> </a:t>
            </a:r>
            <a:r>
              <a:rPr dirty="0" sz="2800" spc="80">
                <a:latin typeface="Trebuchet MS"/>
                <a:cs typeface="Trebuchet MS"/>
              </a:rPr>
              <a:t>k</a:t>
            </a:r>
            <a:r>
              <a:rPr dirty="0" sz="2800" spc="20">
                <a:latin typeface="Trebuchet MS"/>
                <a:cs typeface="Trebuchet MS"/>
              </a:rPr>
              <a:t> </a:t>
            </a:r>
            <a:r>
              <a:rPr dirty="0" sz="2800" spc="45">
                <a:latin typeface="Trebuchet MS"/>
                <a:cs typeface="Trebuchet MS"/>
              </a:rPr>
              <a:t>nástrojům,</a:t>
            </a:r>
            <a:r>
              <a:rPr dirty="0" sz="2800" spc="20">
                <a:latin typeface="Trebuchet MS"/>
                <a:cs typeface="Trebuchet MS"/>
              </a:rPr>
              <a:t> </a:t>
            </a:r>
            <a:r>
              <a:rPr dirty="0" sz="2800" spc="100">
                <a:latin typeface="Trebuchet MS"/>
                <a:cs typeface="Trebuchet MS"/>
              </a:rPr>
              <a:t>technologiím </a:t>
            </a:r>
            <a:r>
              <a:rPr dirty="0" sz="2800" spc="55">
                <a:latin typeface="Trebuchet MS"/>
                <a:cs typeface="Trebuchet MS"/>
              </a:rPr>
              <a:t>a</a:t>
            </a:r>
            <a:r>
              <a:rPr dirty="0" sz="2800" spc="-65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zdrojům</a:t>
            </a:r>
            <a:r>
              <a:rPr dirty="0" sz="2800" spc="-65">
                <a:latin typeface="Trebuchet MS"/>
                <a:cs typeface="Trebuchet MS"/>
              </a:rPr>
              <a:t> </a:t>
            </a:r>
            <a:r>
              <a:rPr dirty="0" sz="2800" spc="170">
                <a:latin typeface="Trebuchet MS"/>
                <a:cs typeface="Trebuchet MS"/>
              </a:rPr>
              <a:t>pro</a:t>
            </a:r>
            <a:r>
              <a:rPr dirty="0" sz="2800" spc="-60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tvoření,</a:t>
            </a:r>
            <a:r>
              <a:rPr dirty="0" sz="2800" spc="-65">
                <a:latin typeface="Trebuchet MS"/>
                <a:cs typeface="Trebuchet MS"/>
              </a:rPr>
              <a:t> </a:t>
            </a:r>
            <a:r>
              <a:rPr dirty="0" sz="2800" spc="125">
                <a:latin typeface="Trebuchet MS"/>
                <a:cs typeface="Trebuchet MS"/>
              </a:rPr>
              <a:t>prototypování</a:t>
            </a:r>
            <a:r>
              <a:rPr dirty="0" sz="2800" spc="-60">
                <a:latin typeface="Trebuchet MS"/>
                <a:cs typeface="Trebuchet MS"/>
              </a:rPr>
              <a:t> </a:t>
            </a:r>
            <a:r>
              <a:rPr dirty="0" sz="2800" spc="5">
                <a:latin typeface="Trebuchet MS"/>
                <a:cs typeface="Trebuchet MS"/>
              </a:rPr>
              <a:t>a </a:t>
            </a:r>
            <a:r>
              <a:rPr dirty="0" sz="2800" spc="60">
                <a:latin typeface="Trebuchet MS"/>
                <a:cs typeface="Trebuchet MS"/>
              </a:rPr>
              <a:t>inovace.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175">
                <a:latin typeface="Trebuchet MS"/>
                <a:cs typeface="Trebuchet MS"/>
              </a:rPr>
              <a:t>Makerspacy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200">
                <a:latin typeface="Trebuchet MS"/>
                <a:cs typeface="Trebuchet MS"/>
              </a:rPr>
              <a:t>mohou</a:t>
            </a:r>
            <a:r>
              <a:rPr dirty="0" sz="2800" spc="-90">
                <a:latin typeface="Trebuchet MS"/>
                <a:cs typeface="Trebuchet MS"/>
              </a:rPr>
              <a:t> </a:t>
            </a:r>
            <a:r>
              <a:rPr dirty="0" sz="2800" spc="140">
                <a:latin typeface="Trebuchet MS"/>
                <a:cs typeface="Trebuchet MS"/>
              </a:rPr>
              <a:t>být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125">
                <a:latin typeface="Trebuchet MS"/>
                <a:cs typeface="Trebuchet MS"/>
              </a:rPr>
              <a:t>součástí </a:t>
            </a:r>
            <a:r>
              <a:rPr dirty="0" sz="2800" spc="55">
                <a:latin typeface="Trebuchet MS"/>
                <a:cs typeface="Trebuchet MS"/>
              </a:rPr>
              <a:t>knihoven,</a:t>
            </a:r>
            <a:r>
              <a:rPr dirty="0" sz="2800" spc="-5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univerzit,</a:t>
            </a:r>
            <a:r>
              <a:rPr dirty="0" sz="2800" spc="-50">
                <a:latin typeface="Trebuchet MS"/>
                <a:cs typeface="Trebuchet MS"/>
              </a:rPr>
              <a:t> </a:t>
            </a:r>
            <a:r>
              <a:rPr dirty="0" sz="2800" spc="145">
                <a:latin typeface="Trebuchet MS"/>
                <a:cs typeface="Trebuchet MS"/>
              </a:rPr>
              <a:t>neziskových</a:t>
            </a:r>
            <a:r>
              <a:rPr dirty="0" sz="2800" spc="-50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organizací </a:t>
            </a:r>
            <a:r>
              <a:rPr dirty="0" sz="2800" spc="175">
                <a:latin typeface="Trebuchet MS"/>
                <a:cs typeface="Trebuchet MS"/>
              </a:rPr>
              <a:t>nebo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135">
                <a:latin typeface="Trebuchet MS"/>
                <a:cs typeface="Trebuchet MS"/>
              </a:rPr>
              <a:t>komerčních</a:t>
            </a:r>
            <a:r>
              <a:rPr dirty="0" sz="2800" spc="-90">
                <a:latin typeface="Trebuchet MS"/>
                <a:cs typeface="Trebuchet MS"/>
              </a:rPr>
              <a:t> </a:t>
            </a:r>
            <a:r>
              <a:rPr dirty="0" sz="2800" spc="90">
                <a:latin typeface="Trebuchet MS"/>
                <a:cs typeface="Trebuchet MS"/>
              </a:rPr>
              <a:t>prostor.</a:t>
            </a:r>
            <a:r>
              <a:rPr dirty="0" sz="2800" spc="-95">
                <a:latin typeface="Trebuchet MS"/>
                <a:cs typeface="Trebuchet MS"/>
              </a:rPr>
              <a:t> </a:t>
            </a:r>
            <a:r>
              <a:rPr dirty="0" sz="2800" spc="75">
                <a:latin typeface="Trebuchet MS"/>
                <a:cs typeface="Trebuchet MS"/>
              </a:rPr>
              <a:t>(Institute</a:t>
            </a:r>
            <a:r>
              <a:rPr dirty="0" sz="2800" spc="-90">
                <a:latin typeface="Trebuchet MS"/>
                <a:cs typeface="Trebuchet MS"/>
              </a:rPr>
              <a:t> </a:t>
            </a:r>
            <a:r>
              <a:rPr dirty="0" sz="2800" spc="100">
                <a:latin typeface="Trebuchet MS"/>
                <a:cs typeface="Trebuchet MS"/>
              </a:rPr>
              <a:t>of </a:t>
            </a:r>
            <a:r>
              <a:rPr dirty="0" sz="2800" spc="225">
                <a:latin typeface="Trebuchet MS"/>
                <a:cs typeface="Trebuchet MS"/>
              </a:rPr>
              <a:t>Museum</a:t>
            </a:r>
            <a:r>
              <a:rPr dirty="0" sz="2800" spc="-85">
                <a:latin typeface="Trebuchet MS"/>
                <a:cs typeface="Trebuchet MS"/>
              </a:rPr>
              <a:t> </a:t>
            </a:r>
            <a:r>
              <a:rPr dirty="0" sz="2800" spc="130">
                <a:latin typeface="Trebuchet MS"/>
                <a:cs typeface="Trebuchet MS"/>
              </a:rPr>
              <a:t>and</a:t>
            </a:r>
            <a:r>
              <a:rPr dirty="0" sz="2800" spc="-80">
                <a:latin typeface="Trebuchet MS"/>
                <a:cs typeface="Trebuchet MS"/>
              </a:rPr>
              <a:t> </a:t>
            </a:r>
            <a:r>
              <a:rPr dirty="0" sz="2800" spc="90">
                <a:latin typeface="Trebuchet MS"/>
                <a:cs typeface="Trebuchet MS"/>
              </a:rPr>
              <a:t>Library</a:t>
            </a:r>
            <a:r>
              <a:rPr dirty="0" sz="2800" spc="-80">
                <a:latin typeface="Trebuchet MS"/>
                <a:cs typeface="Trebuchet MS"/>
              </a:rPr>
              <a:t> </a:t>
            </a:r>
            <a:r>
              <a:rPr dirty="0" sz="2800" spc="145">
                <a:latin typeface="Trebuchet MS"/>
                <a:cs typeface="Trebuchet MS"/>
              </a:rPr>
              <a:t>Services)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2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dirty="0" spc="175"/>
              <a:t>Makerspacy</a:t>
            </a:r>
            <a:r>
              <a:rPr dirty="0" spc="-85"/>
              <a:t> </a:t>
            </a:r>
            <a:r>
              <a:rPr dirty="0" spc="90"/>
              <a:t>jsou</a:t>
            </a:r>
            <a:r>
              <a:rPr dirty="0" spc="-80"/>
              <a:t> </a:t>
            </a:r>
            <a:r>
              <a:rPr dirty="0" spc="100"/>
              <a:t>otevřené</a:t>
            </a:r>
            <a:r>
              <a:rPr dirty="0" spc="-80"/>
              <a:t> </a:t>
            </a:r>
            <a:r>
              <a:rPr dirty="0" spc="95"/>
              <a:t>prostory,</a:t>
            </a:r>
            <a:r>
              <a:rPr dirty="0" spc="-85"/>
              <a:t> </a:t>
            </a:r>
            <a:r>
              <a:rPr dirty="0" spc="85"/>
              <a:t>ve </a:t>
            </a:r>
            <a:r>
              <a:rPr dirty="0" spc="110"/>
              <a:t>kterých</a:t>
            </a:r>
            <a:r>
              <a:rPr dirty="0" spc="55"/>
              <a:t> </a:t>
            </a:r>
            <a:r>
              <a:rPr dirty="0" spc="200"/>
              <a:t>mohou</a:t>
            </a:r>
            <a:r>
              <a:rPr dirty="0" spc="60"/>
              <a:t> </a:t>
            </a:r>
            <a:r>
              <a:rPr dirty="0"/>
              <a:t>jednotlivci</a:t>
            </a:r>
            <a:r>
              <a:rPr dirty="0" spc="60"/>
              <a:t> </a:t>
            </a:r>
            <a:r>
              <a:rPr dirty="0" spc="50"/>
              <a:t>experimentovat, tvořit</a:t>
            </a:r>
            <a:r>
              <a:rPr dirty="0" spc="-55"/>
              <a:t> </a:t>
            </a:r>
            <a:r>
              <a:rPr dirty="0" spc="55"/>
              <a:t>a</a:t>
            </a:r>
            <a:r>
              <a:rPr dirty="0" spc="-50"/>
              <a:t> </a:t>
            </a:r>
            <a:r>
              <a:rPr dirty="0" spc="50"/>
              <a:t>sdílet</a:t>
            </a:r>
            <a:r>
              <a:rPr dirty="0" spc="-50"/>
              <a:t> </a:t>
            </a:r>
            <a:r>
              <a:rPr dirty="0" spc="165"/>
              <a:t>své</a:t>
            </a:r>
            <a:r>
              <a:rPr dirty="0" spc="-50"/>
              <a:t> </a:t>
            </a:r>
            <a:r>
              <a:rPr dirty="0"/>
              <a:t>projekty.</a:t>
            </a:r>
            <a:r>
              <a:rPr dirty="0" spc="-50"/>
              <a:t> </a:t>
            </a:r>
            <a:r>
              <a:rPr dirty="0" spc="125"/>
              <a:t>Tyto</a:t>
            </a:r>
            <a:r>
              <a:rPr dirty="0" spc="-50"/>
              <a:t> </a:t>
            </a:r>
            <a:r>
              <a:rPr dirty="0" spc="150"/>
              <a:t>prostory </a:t>
            </a:r>
            <a:r>
              <a:rPr dirty="0" spc="85"/>
              <a:t>poskytují</a:t>
            </a:r>
            <a:r>
              <a:rPr dirty="0" spc="-100"/>
              <a:t> </a:t>
            </a:r>
            <a:r>
              <a:rPr dirty="0" spc="114"/>
              <a:t>přístup</a:t>
            </a:r>
            <a:r>
              <a:rPr dirty="0" spc="-95"/>
              <a:t> </a:t>
            </a:r>
            <a:r>
              <a:rPr dirty="0" spc="80"/>
              <a:t>k</a:t>
            </a:r>
            <a:r>
              <a:rPr dirty="0" spc="-95"/>
              <a:t> </a:t>
            </a:r>
            <a:r>
              <a:rPr dirty="0" spc="140"/>
              <a:t>moderním</a:t>
            </a:r>
            <a:r>
              <a:rPr dirty="0" spc="-95"/>
              <a:t> </a:t>
            </a:r>
            <a:r>
              <a:rPr dirty="0" spc="65"/>
              <a:t>technologiím, </a:t>
            </a:r>
            <a:r>
              <a:rPr dirty="0"/>
              <a:t>jako</a:t>
            </a:r>
            <a:r>
              <a:rPr dirty="0" spc="-5"/>
              <a:t> </a:t>
            </a:r>
            <a:r>
              <a:rPr dirty="0" spc="260"/>
              <a:t>3D</a:t>
            </a:r>
            <a:r>
              <a:rPr dirty="0" spc="-5"/>
              <a:t> </a:t>
            </a:r>
            <a:r>
              <a:rPr dirty="0"/>
              <a:t>tiskárny,</a:t>
            </a:r>
            <a:r>
              <a:rPr dirty="0" spc="-5"/>
              <a:t> </a:t>
            </a:r>
            <a:r>
              <a:rPr dirty="0" spc="95"/>
              <a:t>laserové</a:t>
            </a:r>
            <a:r>
              <a:rPr dirty="0" spc="-5"/>
              <a:t> </a:t>
            </a:r>
            <a:r>
              <a:rPr dirty="0" spc="114"/>
              <a:t>řezačky</a:t>
            </a:r>
            <a:r>
              <a:rPr dirty="0" spc="-5"/>
              <a:t> </a:t>
            </a:r>
            <a:r>
              <a:rPr dirty="0" spc="5"/>
              <a:t>a </a:t>
            </a:r>
            <a:r>
              <a:rPr dirty="0" spc="70"/>
              <a:t>elektronické</a:t>
            </a:r>
            <a:r>
              <a:rPr dirty="0" spc="-60"/>
              <a:t> </a:t>
            </a:r>
            <a:r>
              <a:rPr dirty="0"/>
              <a:t>nástroje,</a:t>
            </a:r>
            <a:r>
              <a:rPr dirty="0" spc="-55"/>
              <a:t> </a:t>
            </a:r>
            <a:r>
              <a:rPr dirty="0" spc="55"/>
              <a:t>a</a:t>
            </a:r>
            <a:r>
              <a:rPr dirty="0" spc="-55"/>
              <a:t> </a:t>
            </a:r>
            <a:r>
              <a:rPr dirty="0" spc="100"/>
              <a:t>podporují</a:t>
            </a:r>
            <a:r>
              <a:rPr dirty="0" spc="-55"/>
              <a:t> </a:t>
            </a:r>
            <a:r>
              <a:rPr dirty="0" spc="65"/>
              <a:t>vzdělávání</a:t>
            </a:r>
            <a:r>
              <a:rPr dirty="0" spc="-55"/>
              <a:t> </a:t>
            </a:r>
            <a:r>
              <a:rPr dirty="0" spc="5"/>
              <a:t>a </a:t>
            </a:r>
            <a:r>
              <a:rPr dirty="0" spc="80"/>
              <a:t>spolupráci.</a:t>
            </a:r>
            <a:r>
              <a:rPr dirty="0" spc="-100"/>
              <a:t> </a:t>
            </a:r>
            <a:r>
              <a:rPr dirty="0" spc="170"/>
              <a:t>(Fab</a:t>
            </a:r>
            <a:r>
              <a:rPr dirty="0" spc="-100"/>
              <a:t> </a:t>
            </a:r>
            <a:r>
              <a:rPr dirty="0" spc="120"/>
              <a:t>Foundation)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16000" y="1212935"/>
            <a:ext cx="952246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70"/>
              <a:t>Otevřené</a:t>
            </a:r>
            <a:r>
              <a:rPr dirty="0" spc="-415"/>
              <a:t> </a:t>
            </a:r>
            <a:r>
              <a:rPr dirty="0" spc="-135"/>
              <a:t>dílny</a:t>
            </a:r>
            <a:r>
              <a:rPr dirty="0" spc="-415"/>
              <a:t> </a:t>
            </a:r>
            <a:r>
              <a:rPr dirty="0" spc="-965"/>
              <a:t>/</a:t>
            </a:r>
            <a:r>
              <a:rPr dirty="0" spc="-415"/>
              <a:t> </a:t>
            </a:r>
            <a:r>
              <a:rPr dirty="0" spc="-20"/>
              <a:t>Makerspace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4288420" y="717550"/>
            <a:ext cx="3097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40">
                <a:latin typeface="Trebuchet MS"/>
                <a:cs typeface="Trebuchet MS"/>
              </a:rPr>
              <a:t>CO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215">
                <a:latin typeface="Trebuchet MS"/>
                <a:cs typeface="Trebuchet MS"/>
              </a:rPr>
              <a:t>JSOU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145">
                <a:latin typeface="Trebuchet MS"/>
                <a:cs typeface="Trebuchet MS"/>
              </a:rPr>
              <a:t>OTEVŘENÉ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105">
                <a:latin typeface="Trebuchet MS"/>
                <a:cs typeface="Trebuchet MS"/>
              </a:rPr>
              <a:t>DÍLNY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48891" y="6810728"/>
            <a:ext cx="16222344" cy="2006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16100"/>
              </a:lnSpc>
              <a:spcBef>
                <a:spcPts val="100"/>
              </a:spcBef>
            </a:pPr>
            <a:r>
              <a:rPr dirty="0" sz="2800" spc="155">
                <a:latin typeface="Trebuchet MS"/>
                <a:cs typeface="Trebuchet MS"/>
              </a:rPr>
              <a:t>FabLaby</a:t>
            </a:r>
            <a:r>
              <a:rPr dirty="0" sz="2800" spc="-120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jsou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125">
                <a:latin typeface="Trebuchet MS"/>
                <a:cs typeface="Trebuchet MS"/>
              </a:rPr>
              <a:t>technologická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centra,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60">
                <a:latin typeface="Trebuchet MS"/>
                <a:cs typeface="Trebuchet MS"/>
              </a:rPr>
              <a:t>která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nabízejí</a:t>
            </a:r>
            <a:r>
              <a:rPr dirty="0" sz="2800" spc="-120">
                <a:latin typeface="Trebuchet MS"/>
                <a:cs typeface="Trebuchet MS"/>
              </a:rPr>
              <a:t> </a:t>
            </a:r>
            <a:r>
              <a:rPr dirty="0" sz="2800" spc="120">
                <a:latin typeface="Trebuchet MS"/>
                <a:cs typeface="Trebuchet MS"/>
              </a:rPr>
              <a:t>přístup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k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140">
                <a:latin typeface="Trebuchet MS"/>
                <a:cs typeface="Trebuchet MS"/>
              </a:rPr>
              <a:t>moderním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155">
                <a:latin typeface="Trebuchet MS"/>
                <a:cs typeface="Trebuchet MS"/>
              </a:rPr>
              <a:t>výrobním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105">
                <a:latin typeface="Trebuchet MS"/>
                <a:cs typeface="Trebuchet MS"/>
              </a:rPr>
              <a:t>technologiím </a:t>
            </a:r>
            <a:r>
              <a:rPr dirty="0" sz="2800">
                <a:latin typeface="Trebuchet MS"/>
                <a:cs typeface="Trebuchet MS"/>
              </a:rPr>
              <a:t>jako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jsou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260">
                <a:latin typeface="Trebuchet MS"/>
                <a:cs typeface="Trebuchet MS"/>
              </a:rPr>
              <a:t>3D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tiskárny,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laserové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řezačky,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385">
                <a:latin typeface="Trebuchet MS"/>
                <a:cs typeface="Trebuchet MS"/>
              </a:rPr>
              <a:t>CNC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50">
                <a:latin typeface="Trebuchet MS"/>
                <a:cs typeface="Trebuchet MS"/>
              </a:rPr>
              <a:t>stroje</a:t>
            </a:r>
            <a:r>
              <a:rPr dirty="0" sz="2800" spc="-100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a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elektronické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nástroje.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120">
                <a:latin typeface="Trebuchet MS"/>
                <a:cs typeface="Trebuchet MS"/>
              </a:rPr>
              <a:t>Tyto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80">
                <a:latin typeface="Trebuchet MS"/>
                <a:cs typeface="Trebuchet MS"/>
              </a:rPr>
              <a:t>laboratoře </a:t>
            </a:r>
            <a:r>
              <a:rPr dirty="0" sz="2800" spc="75">
                <a:latin typeface="Trebuchet MS"/>
                <a:cs typeface="Trebuchet MS"/>
              </a:rPr>
              <a:t>umožňují</a:t>
            </a:r>
            <a:r>
              <a:rPr dirty="0" sz="2800" spc="-140">
                <a:latin typeface="Trebuchet MS"/>
                <a:cs typeface="Trebuchet MS"/>
              </a:rPr>
              <a:t> </a:t>
            </a:r>
            <a:r>
              <a:rPr dirty="0" sz="2800" spc="75">
                <a:latin typeface="Trebuchet MS"/>
                <a:cs typeface="Trebuchet MS"/>
              </a:rPr>
              <a:t>lidem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tvořit,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135">
                <a:latin typeface="Trebuchet MS"/>
                <a:cs typeface="Trebuchet MS"/>
              </a:rPr>
              <a:t>prototypovat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a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130">
                <a:latin typeface="Trebuchet MS"/>
                <a:cs typeface="Trebuchet MS"/>
              </a:rPr>
              <a:t>vyrábět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100">
                <a:latin typeface="Trebuchet MS"/>
                <a:cs typeface="Trebuchet MS"/>
              </a:rPr>
              <a:t>téměř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cokoli.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155">
                <a:latin typeface="Trebuchet MS"/>
                <a:cs typeface="Trebuchet MS"/>
              </a:rPr>
              <a:t>FabLaby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jsou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140">
                <a:latin typeface="Trebuchet MS"/>
                <a:cs typeface="Trebuchet MS"/>
              </a:rPr>
              <a:t>součástí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85">
                <a:latin typeface="Trebuchet MS"/>
                <a:cs typeface="Trebuchet MS"/>
              </a:rPr>
              <a:t>globální</a:t>
            </a:r>
            <a:r>
              <a:rPr dirty="0" sz="2800" spc="-135">
                <a:latin typeface="Trebuchet MS"/>
                <a:cs typeface="Trebuchet MS"/>
              </a:rPr>
              <a:t> </a:t>
            </a:r>
            <a:r>
              <a:rPr dirty="0" sz="2800" spc="-20">
                <a:latin typeface="Trebuchet MS"/>
                <a:cs typeface="Trebuchet MS"/>
              </a:rPr>
              <a:t>sítě, </a:t>
            </a:r>
            <a:r>
              <a:rPr dirty="0" sz="2800" spc="120">
                <a:latin typeface="Trebuchet MS"/>
                <a:cs typeface="Trebuchet MS"/>
              </a:rPr>
              <a:t>skrze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kterou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195">
                <a:latin typeface="Trebuchet MS"/>
                <a:cs typeface="Trebuchet MS"/>
              </a:rPr>
              <a:t>se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sdílí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znalosti,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145">
                <a:latin typeface="Trebuchet MS"/>
                <a:cs typeface="Trebuchet MS"/>
              </a:rPr>
              <a:t>dovednosti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a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projekty.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210">
                <a:latin typeface="Trebuchet MS"/>
                <a:cs typeface="Trebuchet MS"/>
              </a:rPr>
              <a:t>(MIT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155">
                <a:latin typeface="Trebuchet MS"/>
                <a:cs typeface="Trebuchet MS"/>
              </a:rPr>
              <a:t>Fab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120">
                <a:latin typeface="Trebuchet MS"/>
                <a:cs typeface="Trebuchet MS"/>
              </a:rPr>
              <a:t>Foundation)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41973" rIns="0" bIns="0" rtlCol="0" vert="horz">
            <a:spAutoFit/>
          </a:bodyPr>
          <a:lstStyle/>
          <a:p>
            <a:pPr marL="695960">
              <a:lnSpc>
                <a:spcPct val="100000"/>
              </a:lnSpc>
              <a:spcBef>
                <a:spcPts val="100"/>
              </a:spcBef>
            </a:pPr>
            <a:r>
              <a:rPr dirty="0" spc="-105"/>
              <a:t>Tři</a:t>
            </a:r>
            <a:r>
              <a:rPr dirty="0" spc="-390"/>
              <a:t> </a:t>
            </a:r>
            <a:r>
              <a:rPr dirty="0" spc="-140"/>
              <a:t>pilíře</a:t>
            </a:r>
            <a:r>
              <a:rPr dirty="0" spc="-385"/>
              <a:t> </a:t>
            </a:r>
            <a:r>
              <a:rPr dirty="0" spc="-50"/>
              <a:t>otevřených</a:t>
            </a:r>
            <a:r>
              <a:rPr dirty="0" spc="-385"/>
              <a:t> </a:t>
            </a:r>
            <a:r>
              <a:rPr dirty="0" spc="-75"/>
              <a:t>dílen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2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317036" y="3686841"/>
            <a:ext cx="1419923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114">
                <a:latin typeface="Trebuchet MS"/>
                <a:cs typeface="Trebuchet MS"/>
              </a:rPr>
              <a:t>Přístup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k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114">
                <a:latin typeface="Trebuchet MS"/>
                <a:cs typeface="Trebuchet MS"/>
              </a:rPr>
              <a:t>technologiím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hardware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50">
                <a:latin typeface="Trebuchet MS"/>
                <a:cs typeface="Trebuchet MS"/>
              </a:rPr>
              <a:t>digitální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180">
                <a:latin typeface="Trebuchet MS"/>
                <a:cs typeface="Trebuchet MS"/>
              </a:rPr>
              <a:t>výrobu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60">
                <a:latin typeface="Trebuchet MS"/>
                <a:cs typeface="Trebuchet MS"/>
              </a:rPr>
              <a:t>elektronika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65">
                <a:latin typeface="Trebuchet MS"/>
                <a:cs typeface="Trebuchet MS"/>
              </a:rPr>
              <a:t>tradiční</a:t>
            </a:r>
            <a:r>
              <a:rPr dirty="0" sz="2800" spc="-150">
                <a:latin typeface="Trebuchet MS"/>
                <a:cs typeface="Trebuchet MS"/>
              </a:rPr>
              <a:t> </a:t>
            </a:r>
            <a:r>
              <a:rPr dirty="0" sz="2800" spc="114">
                <a:latin typeface="Trebuchet MS"/>
                <a:cs typeface="Trebuchet MS"/>
              </a:rPr>
              <a:t>řemeslo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17036" y="5380918"/>
            <a:ext cx="10671810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120">
                <a:latin typeface="Trebuchet MS"/>
                <a:cs typeface="Trebuchet MS"/>
              </a:rPr>
              <a:t>Komunita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a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55">
                <a:latin typeface="Trebuchet MS"/>
                <a:cs typeface="Trebuchet MS"/>
              </a:rPr>
              <a:t>sdílení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105">
                <a:latin typeface="Trebuchet MS"/>
                <a:cs typeface="Trebuchet MS"/>
              </a:rPr>
              <a:t>software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lidé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145">
                <a:latin typeface="Trebuchet MS"/>
                <a:cs typeface="Trebuchet MS"/>
              </a:rPr>
              <a:t>spolupráce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180">
                <a:latin typeface="Trebuchet MS"/>
                <a:cs typeface="Trebuchet MS"/>
              </a:rPr>
              <a:t>open</a:t>
            </a:r>
            <a:r>
              <a:rPr dirty="0" sz="2800" spc="-145">
                <a:latin typeface="Trebuchet MS"/>
                <a:cs typeface="Trebuchet MS"/>
              </a:rPr>
              <a:t> </a:t>
            </a:r>
            <a:r>
              <a:rPr dirty="0" sz="2800" spc="165">
                <a:latin typeface="Trebuchet MS"/>
                <a:cs typeface="Trebuchet MS"/>
              </a:rPr>
              <a:t>source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17036" y="7377358"/>
            <a:ext cx="8889365" cy="452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spc="85">
                <a:latin typeface="Trebuchet MS"/>
                <a:cs typeface="Trebuchet MS"/>
              </a:rPr>
              <a:t>Vzdělávání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85">
                <a:latin typeface="Trebuchet MS"/>
                <a:cs typeface="Trebuchet MS"/>
              </a:rPr>
              <a:t>rozvoj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245">
                <a:latin typeface="Trebuchet MS"/>
                <a:cs typeface="Trebuchet MS"/>
              </a:rPr>
              <a:t>-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160">
                <a:latin typeface="Trebuchet MS"/>
                <a:cs typeface="Trebuchet MS"/>
              </a:rPr>
              <a:t>bezpečné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135">
                <a:latin typeface="Trebuchet MS"/>
                <a:cs typeface="Trebuchet MS"/>
              </a:rPr>
              <a:t>místo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175">
                <a:latin typeface="Trebuchet MS"/>
                <a:cs typeface="Trebuchet MS"/>
              </a:rPr>
              <a:t>pro</a:t>
            </a:r>
            <a:r>
              <a:rPr dirty="0" sz="2800" spc="-160">
                <a:latin typeface="Trebuchet MS"/>
                <a:cs typeface="Trebuchet MS"/>
              </a:rPr>
              <a:t> </a:t>
            </a:r>
            <a:r>
              <a:rPr dirty="0" sz="2800" spc="140">
                <a:latin typeface="Trebuchet MS"/>
                <a:cs typeface="Trebuchet MS"/>
              </a:rPr>
              <a:t>chybování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6000" y="3691254"/>
            <a:ext cx="22796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760" b="1">
                <a:latin typeface="Tahoma"/>
                <a:cs typeface="Tahoma"/>
              </a:rPr>
              <a:t>1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6000" y="5304052"/>
            <a:ext cx="29083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5" b="1">
                <a:latin typeface="Tahoma"/>
                <a:cs typeface="Tahoma"/>
              </a:rPr>
              <a:t>2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16000" y="7381772"/>
            <a:ext cx="30162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70" b="1">
                <a:latin typeface="Tahoma"/>
                <a:cs typeface="Tahoma"/>
              </a:rPr>
              <a:t>3</a:t>
            </a:r>
            <a:endParaRPr sz="36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288420" y="717550"/>
            <a:ext cx="3097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40">
                <a:latin typeface="Trebuchet MS"/>
                <a:cs typeface="Trebuchet MS"/>
              </a:rPr>
              <a:t>CO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215">
                <a:latin typeface="Trebuchet MS"/>
                <a:cs typeface="Trebuchet MS"/>
              </a:rPr>
              <a:t>JSOU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145">
                <a:latin typeface="Trebuchet MS"/>
                <a:cs typeface="Trebuchet MS"/>
              </a:rPr>
              <a:t>OTEVŘENÉ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105">
                <a:latin typeface="Trebuchet MS"/>
                <a:cs typeface="Trebuchet MS"/>
              </a:rPr>
              <a:t>DÍLNY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7862" rIns="0" bIns="0" rtlCol="0" vert="horz">
            <a:spAutoFit/>
          </a:bodyPr>
          <a:lstStyle/>
          <a:p>
            <a:pPr marL="867410">
              <a:lnSpc>
                <a:spcPct val="100000"/>
              </a:lnSpc>
              <a:spcBef>
                <a:spcPts val="100"/>
              </a:spcBef>
            </a:pPr>
            <a:r>
              <a:rPr dirty="0" spc="-70"/>
              <a:t>Prostor</a:t>
            </a:r>
            <a:r>
              <a:rPr dirty="0" spc="-385"/>
              <a:t> </a:t>
            </a:r>
            <a:r>
              <a:rPr dirty="0" spc="-25"/>
              <a:t>pro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549" y="3269648"/>
            <a:ext cx="104775" cy="104774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549" y="3669698"/>
            <a:ext cx="104775" cy="10477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549" y="4069748"/>
            <a:ext cx="104775" cy="10477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2549" y="4469798"/>
            <a:ext cx="104775" cy="10477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620390" y="3053780"/>
            <a:ext cx="8046720" cy="165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54"/>
              </a:lnSpc>
              <a:spcBef>
                <a:spcPts val="100"/>
              </a:spcBef>
            </a:pPr>
            <a:r>
              <a:rPr dirty="0" sz="2800" spc="55">
                <a:latin typeface="Trebuchet MS"/>
                <a:cs typeface="Trebuchet MS"/>
              </a:rPr>
              <a:t>jednotlivce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85">
                <a:latin typeface="Trebuchet MS"/>
                <a:cs typeface="Trebuchet MS"/>
              </a:rPr>
              <a:t>(studenty,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-20">
                <a:latin typeface="Trebuchet MS"/>
                <a:cs typeface="Trebuchet MS"/>
              </a:rPr>
              <a:t>kutily,</a:t>
            </a:r>
            <a:r>
              <a:rPr dirty="0" sz="2800" spc="-114">
                <a:latin typeface="Trebuchet MS"/>
                <a:cs typeface="Trebuchet MS"/>
              </a:rPr>
              <a:t> </a:t>
            </a:r>
            <a:r>
              <a:rPr dirty="0" sz="2800" spc="45">
                <a:latin typeface="Trebuchet MS"/>
                <a:cs typeface="Trebuchet MS"/>
              </a:rPr>
              <a:t>tvůrce),</a:t>
            </a:r>
            <a:endParaRPr sz="2800">
              <a:latin typeface="Trebuchet MS"/>
              <a:cs typeface="Trebuchet MS"/>
            </a:endParaRPr>
          </a:p>
          <a:p>
            <a:pPr marL="12700" marR="5080">
              <a:lnSpc>
                <a:spcPts val="3150"/>
              </a:lnSpc>
              <a:spcBef>
                <a:spcPts val="175"/>
              </a:spcBef>
            </a:pPr>
            <a:r>
              <a:rPr dirty="0" sz="2800" spc="130">
                <a:latin typeface="Trebuchet MS"/>
                <a:cs typeface="Trebuchet MS"/>
              </a:rPr>
              <a:t>školy</a:t>
            </a:r>
            <a:r>
              <a:rPr dirty="0" sz="2800" spc="-35">
                <a:latin typeface="Trebuchet MS"/>
                <a:cs typeface="Trebuchet MS"/>
              </a:rPr>
              <a:t> </a:t>
            </a:r>
            <a:r>
              <a:rPr dirty="0" sz="2800" spc="275">
                <a:latin typeface="Trebuchet MS"/>
                <a:cs typeface="Trebuchet MS"/>
              </a:rPr>
              <a:t>(STEM</a:t>
            </a:r>
            <a:r>
              <a:rPr dirty="0" sz="2800" spc="-3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výuka,</a:t>
            </a:r>
            <a:r>
              <a:rPr dirty="0" sz="2800" spc="-35">
                <a:latin typeface="Trebuchet MS"/>
                <a:cs typeface="Trebuchet MS"/>
              </a:rPr>
              <a:t> </a:t>
            </a:r>
            <a:r>
              <a:rPr dirty="0" sz="2800" spc="140">
                <a:latin typeface="Trebuchet MS"/>
                <a:cs typeface="Trebuchet MS"/>
              </a:rPr>
              <a:t>kompetence</a:t>
            </a:r>
            <a:r>
              <a:rPr dirty="0" sz="2800" spc="-35">
                <a:latin typeface="Trebuchet MS"/>
                <a:cs typeface="Trebuchet MS"/>
              </a:rPr>
              <a:t> </a:t>
            </a:r>
            <a:r>
              <a:rPr dirty="0" sz="2800" spc="110">
                <a:latin typeface="Trebuchet MS"/>
                <a:cs typeface="Trebuchet MS"/>
              </a:rPr>
              <a:t>budoucnosti), </a:t>
            </a:r>
            <a:r>
              <a:rPr dirty="0" sz="2800" spc="90">
                <a:latin typeface="Trebuchet MS"/>
                <a:cs typeface="Trebuchet MS"/>
              </a:rPr>
              <a:t>firmy</a:t>
            </a:r>
            <a:r>
              <a:rPr dirty="0" sz="2800" spc="-90">
                <a:latin typeface="Trebuchet MS"/>
                <a:cs typeface="Trebuchet MS"/>
              </a:rPr>
              <a:t> </a:t>
            </a:r>
            <a:r>
              <a:rPr dirty="0" sz="2800" spc="55">
                <a:latin typeface="Trebuchet MS"/>
                <a:cs typeface="Trebuchet MS"/>
              </a:rPr>
              <a:t>a</a:t>
            </a:r>
            <a:r>
              <a:rPr dirty="0" sz="2800" spc="-85">
                <a:latin typeface="Trebuchet MS"/>
                <a:cs typeface="Trebuchet MS"/>
              </a:rPr>
              <a:t> </a:t>
            </a:r>
            <a:r>
              <a:rPr dirty="0" sz="2800" spc="114">
                <a:latin typeface="Trebuchet MS"/>
                <a:cs typeface="Trebuchet MS"/>
              </a:rPr>
              <a:t>startupy</a:t>
            </a:r>
            <a:r>
              <a:rPr dirty="0" sz="2800" spc="-85">
                <a:latin typeface="Trebuchet MS"/>
                <a:cs typeface="Trebuchet MS"/>
              </a:rPr>
              <a:t> </a:t>
            </a:r>
            <a:r>
              <a:rPr dirty="0" sz="2800" spc="95">
                <a:latin typeface="Trebuchet MS"/>
                <a:cs typeface="Trebuchet MS"/>
              </a:rPr>
              <a:t>(prototypování,</a:t>
            </a:r>
            <a:r>
              <a:rPr dirty="0" sz="2800" spc="-85">
                <a:latin typeface="Trebuchet MS"/>
                <a:cs typeface="Trebuchet MS"/>
              </a:rPr>
              <a:t> </a:t>
            </a:r>
            <a:r>
              <a:rPr dirty="0" sz="2800" spc="35">
                <a:latin typeface="Trebuchet MS"/>
                <a:cs typeface="Trebuchet MS"/>
              </a:rPr>
              <a:t>pilotování), </a:t>
            </a:r>
            <a:r>
              <a:rPr dirty="0" sz="2800" spc="120">
                <a:latin typeface="Trebuchet MS"/>
                <a:cs typeface="Trebuchet MS"/>
              </a:rPr>
              <a:t>komunity</a:t>
            </a:r>
            <a:r>
              <a:rPr dirty="0" sz="2800" spc="-4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(sdílení,</a:t>
            </a:r>
            <a:r>
              <a:rPr dirty="0" sz="2800" spc="-4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inkluze,</a:t>
            </a:r>
            <a:r>
              <a:rPr dirty="0" sz="2800" spc="-45">
                <a:latin typeface="Trebuchet MS"/>
                <a:cs typeface="Trebuchet MS"/>
              </a:rPr>
              <a:t> </a:t>
            </a:r>
            <a:r>
              <a:rPr dirty="0" sz="2800" spc="50">
                <a:latin typeface="Trebuchet MS"/>
                <a:cs typeface="Trebuchet MS"/>
              </a:rPr>
              <a:t>udržitelnost).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3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302749" y="6175333"/>
            <a:ext cx="7715884" cy="1511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6100"/>
              </a:lnSpc>
              <a:spcBef>
                <a:spcPts val="100"/>
              </a:spcBef>
            </a:pPr>
            <a:r>
              <a:rPr dirty="0" sz="2800" spc="50">
                <a:latin typeface="Trebuchet MS"/>
                <a:cs typeface="Trebuchet MS"/>
              </a:rPr>
              <a:t>Vyplňují</a:t>
            </a:r>
            <a:r>
              <a:rPr dirty="0" sz="2800" spc="-80">
                <a:latin typeface="Trebuchet MS"/>
                <a:cs typeface="Trebuchet MS"/>
              </a:rPr>
              <a:t> </a:t>
            </a:r>
            <a:r>
              <a:rPr dirty="0" sz="2800" spc="70">
                <a:latin typeface="Trebuchet MS"/>
                <a:cs typeface="Trebuchet MS"/>
              </a:rPr>
              <a:t>chybějící</a:t>
            </a:r>
            <a:r>
              <a:rPr dirty="0" sz="2800" spc="-80">
                <a:latin typeface="Trebuchet MS"/>
                <a:cs typeface="Trebuchet MS"/>
              </a:rPr>
              <a:t> </a:t>
            </a:r>
            <a:r>
              <a:rPr dirty="0" sz="2800" spc="114">
                <a:latin typeface="Trebuchet MS"/>
                <a:cs typeface="Trebuchet MS"/>
              </a:rPr>
              <a:t>vrstvu</a:t>
            </a:r>
            <a:r>
              <a:rPr dirty="0" sz="2800" spc="-75">
                <a:latin typeface="Trebuchet MS"/>
                <a:cs typeface="Trebuchet MS"/>
              </a:rPr>
              <a:t> </a:t>
            </a:r>
            <a:r>
              <a:rPr dirty="0" sz="2800" spc="90">
                <a:latin typeface="Trebuchet MS"/>
                <a:cs typeface="Trebuchet MS"/>
              </a:rPr>
              <a:t>mezi</a:t>
            </a:r>
            <a:r>
              <a:rPr dirty="0" sz="2800" spc="-80">
                <a:latin typeface="Trebuchet MS"/>
                <a:cs typeface="Trebuchet MS"/>
              </a:rPr>
              <a:t> </a:t>
            </a:r>
            <a:r>
              <a:rPr dirty="0" sz="2800" spc="135">
                <a:latin typeface="Trebuchet MS"/>
                <a:cs typeface="Trebuchet MS"/>
              </a:rPr>
              <a:t>výzkumnými </a:t>
            </a:r>
            <a:r>
              <a:rPr dirty="0" sz="2800" spc="114">
                <a:latin typeface="Trebuchet MS"/>
                <a:cs typeface="Trebuchet MS"/>
              </a:rPr>
              <a:t>centry</a:t>
            </a:r>
            <a:r>
              <a:rPr dirty="0" sz="2800" spc="-110">
                <a:latin typeface="Trebuchet MS"/>
                <a:cs typeface="Trebuchet MS"/>
              </a:rPr>
              <a:t> </a:t>
            </a:r>
            <a:r>
              <a:rPr dirty="0" sz="2800" spc="55">
                <a:latin typeface="Trebuchet MS"/>
                <a:cs typeface="Trebuchet MS"/>
              </a:rPr>
              <a:t>a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114">
                <a:latin typeface="Trebuchet MS"/>
                <a:cs typeface="Trebuchet MS"/>
              </a:rPr>
              <a:t>každodenní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praxí.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>
                <a:latin typeface="Trebuchet MS"/>
                <a:cs typeface="Trebuchet MS"/>
              </a:rPr>
              <a:t>Lokální,</a:t>
            </a:r>
            <a:r>
              <a:rPr dirty="0" sz="2800" spc="-105">
                <a:latin typeface="Trebuchet MS"/>
                <a:cs typeface="Trebuchet MS"/>
              </a:rPr>
              <a:t> </a:t>
            </a:r>
            <a:r>
              <a:rPr dirty="0" sz="2800" spc="55">
                <a:latin typeface="Trebuchet MS"/>
                <a:cs typeface="Trebuchet MS"/>
              </a:rPr>
              <a:t>přístupné, </a:t>
            </a:r>
            <a:r>
              <a:rPr dirty="0" sz="2800" spc="-10">
                <a:latin typeface="Trebuchet MS"/>
                <a:cs typeface="Trebuchet MS"/>
              </a:rPr>
              <a:t>propojující.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05228" y="728344"/>
            <a:ext cx="3467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310">
                <a:latin typeface="Trebuchet MS"/>
                <a:cs typeface="Trebuchet MS"/>
              </a:rPr>
              <a:t>CO</a:t>
            </a:r>
            <a:r>
              <a:rPr dirty="0" sz="1800" spc="190">
                <a:latin typeface="Trebuchet MS"/>
                <a:cs typeface="Trebuchet MS"/>
              </a:rPr>
              <a:t> </a:t>
            </a:r>
            <a:r>
              <a:rPr dirty="0" sz="1800" spc="320">
                <a:latin typeface="Trebuchet MS"/>
                <a:cs typeface="Trebuchet MS"/>
              </a:rPr>
              <a:t>JSOU</a:t>
            </a:r>
            <a:r>
              <a:rPr dirty="0" sz="1800" spc="190">
                <a:latin typeface="Trebuchet MS"/>
                <a:cs typeface="Trebuchet MS"/>
              </a:rPr>
              <a:t> </a:t>
            </a:r>
            <a:r>
              <a:rPr dirty="0" sz="1800" spc="270">
                <a:latin typeface="Trebuchet MS"/>
                <a:cs typeface="Trebuchet MS"/>
              </a:rPr>
              <a:t>OTEVŘENÉ</a:t>
            </a:r>
            <a:r>
              <a:rPr dirty="0" sz="1800" spc="190">
                <a:latin typeface="Trebuchet MS"/>
                <a:cs typeface="Trebuchet MS"/>
              </a:rPr>
              <a:t> </a:t>
            </a:r>
            <a:r>
              <a:rPr dirty="0" sz="1800" spc="220">
                <a:latin typeface="Trebuchet MS"/>
                <a:cs typeface="Trebuchet MS"/>
              </a:rPr>
              <a:t>DÍLNY</a:t>
            </a:r>
            <a:endParaRPr sz="1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29131" y="9629660"/>
            <a:ext cx="720725" cy="276860"/>
          </a:xfrm>
          <a:custGeom>
            <a:avLst/>
            <a:gdLst/>
            <a:ahLst/>
            <a:cxnLst/>
            <a:rect l="l" t="t" r="r" b="b"/>
            <a:pathLst>
              <a:path w="720725" h="276859">
                <a:moveTo>
                  <a:pt x="321233" y="44437"/>
                </a:moveTo>
                <a:lnTo>
                  <a:pt x="284835" y="0"/>
                </a:lnTo>
                <a:lnTo>
                  <a:pt x="0" y="233273"/>
                </a:lnTo>
                <a:lnTo>
                  <a:pt x="37706" y="276644"/>
                </a:lnTo>
                <a:lnTo>
                  <a:pt x="321233" y="44437"/>
                </a:lnTo>
                <a:close/>
              </a:path>
              <a:path w="720725" h="276859">
                <a:moveTo>
                  <a:pt x="521195" y="276720"/>
                </a:moveTo>
                <a:lnTo>
                  <a:pt x="437794" y="56400"/>
                </a:lnTo>
                <a:lnTo>
                  <a:pt x="416445" y="0"/>
                </a:lnTo>
                <a:lnTo>
                  <a:pt x="321665" y="0"/>
                </a:lnTo>
                <a:lnTo>
                  <a:pt x="321665" y="276720"/>
                </a:lnTo>
                <a:lnTo>
                  <a:pt x="378383" y="276720"/>
                </a:lnTo>
                <a:lnTo>
                  <a:pt x="378383" y="56400"/>
                </a:lnTo>
                <a:lnTo>
                  <a:pt x="462102" y="276720"/>
                </a:lnTo>
                <a:lnTo>
                  <a:pt x="521195" y="276720"/>
                </a:lnTo>
                <a:close/>
              </a:path>
              <a:path w="720725" h="276859">
                <a:moveTo>
                  <a:pt x="720255" y="0"/>
                </a:moveTo>
                <a:lnTo>
                  <a:pt x="626110" y="0"/>
                </a:lnTo>
                <a:lnTo>
                  <a:pt x="521360" y="276720"/>
                </a:lnTo>
                <a:lnTo>
                  <a:pt x="579462" y="276720"/>
                </a:lnTo>
                <a:lnTo>
                  <a:pt x="663575" y="56400"/>
                </a:lnTo>
                <a:lnTo>
                  <a:pt x="663575" y="276720"/>
                </a:lnTo>
                <a:lnTo>
                  <a:pt x="720255" y="276720"/>
                </a:lnTo>
                <a:lnTo>
                  <a:pt x="720255" y="56400"/>
                </a:lnTo>
                <a:lnTo>
                  <a:pt x="7202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6000" y="3307746"/>
            <a:ext cx="8387080" cy="180276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7000"/>
              </a:lnSpc>
              <a:spcBef>
                <a:spcPts val="100"/>
              </a:spcBef>
            </a:pPr>
            <a:r>
              <a:rPr dirty="0" sz="6100" spc="295">
                <a:solidFill>
                  <a:srgbClr val="FFFFFF"/>
                </a:solidFill>
                <a:latin typeface="Trebuchet MS"/>
                <a:cs typeface="Trebuchet MS"/>
              </a:rPr>
              <a:t>Make</a:t>
            </a:r>
            <a:r>
              <a:rPr dirty="0" sz="6100" spc="-7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100" spc="150">
                <a:solidFill>
                  <a:srgbClr val="FFFFFF"/>
                </a:solidFill>
                <a:latin typeface="Trebuchet MS"/>
                <a:cs typeface="Trebuchet MS"/>
              </a:rPr>
              <a:t>more</a:t>
            </a:r>
            <a:endParaRPr sz="6100">
              <a:latin typeface="Trebuchet MS"/>
              <a:cs typeface="Trebuchet MS"/>
            </a:endParaRPr>
          </a:p>
          <a:p>
            <a:pPr marL="12700">
              <a:lnSpc>
                <a:spcPts val="6995"/>
              </a:lnSpc>
            </a:pPr>
            <a:r>
              <a:rPr dirty="0" sz="6100" spc="-35">
                <a:solidFill>
                  <a:srgbClr val="FFFFFF"/>
                </a:solidFill>
                <a:latin typeface="Trebuchet MS"/>
                <a:cs typeface="Trebuchet MS"/>
              </a:rPr>
              <a:t>jako</a:t>
            </a:r>
            <a:r>
              <a:rPr dirty="0" sz="6100" spc="-5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100">
                <a:solidFill>
                  <a:srgbClr val="FFFFFF"/>
                </a:solidFill>
                <a:latin typeface="Trebuchet MS"/>
                <a:cs typeface="Trebuchet MS"/>
              </a:rPr>
              <a:t>iniciátor</a:t>
            </a:r>
            <a:r>
              <a:rPr dirty="0" sz="6100" spc="-5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100" spc="16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6100" spc="-57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6100" spc="85">
                <a:solidFill>
                  <a:srgbClr val="FFFFFF"/>
                </a:solidFill>
                <a:latin typeface="Trebuchet MS"/>
                <a:cs typeface="Trebuchet MS"/>
              </a:rPr>
              <a:t>partner</a:t>
            </a:r>
            <a:endParaRPr sz="6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7139889" y="4672634"/>
            <a:ext cx="7258684" cy="5187315"/>
          </a:xfrm>
          <a:custGeom>
            <a:avLst/>
            <a:gdLst/>
            <a:ahLst/>
            <a:cxnLst/>
            <a:rect l="l" t="t" r="r" b="b"/>
            <a:pathLst>
              <a:path w="7258684" h="5187315">
                <a:moveTo>
                  <a:pt x="5529148" y="1113650"/>
                </a:moveTo>
                <a:lnTo>
                  <a:pt x="4904575" y="852258"/>
                </a:lnTo>
                <a:lnTo>
                  <a:pt x="4364202" y="2143404"/>
                </a:lnTo>
                <a:lnTo>
                  <a:pt x="4120908" y="1511566"/>
                </a:lnTo>
                <a:lnTo>
                  <a:pt x="0" y="3098317"/>
                </a:lnTo>
                <a:lnTo>
                  <a:pt x="243293" y="3730180"/>
                </a:lnTo>
                <a:lnTo>
                  <a:pt x="4364190" y="2143429"/>
                </a:lnTo>
                <a:lnTo>
                  <a:pt x="3199752" y="4925746"/>
                </a:lnTo>
                <a:lnTo>
                  <a:pt x="3824325" y="5187150"/>
                </a:lnTo>
                <a:lnTo>
                  <a:pt x="5529148" y="1113650"/>
                </a:lnTo>
                <a:close/>
              </a:path>
              <a:path w="7258684" h="5187315">
                <a:moveTo>
                  <a:pt x="7258317" y="4217263"/>
                </a:moveTo>
                <a:lnTo>
                  <a:pt x="5948946" y="0"/>
                </a:lnTo>
                <a:lnTo>
                  <a:pt x="5302326" y="200761"/>
                </a:lnTo>
                <a:lnTo>
                  <a:pt x="6611683" y="4418038"/>
                </a:lnTo>
                <a:lnTo>
                  <a:pt x="7258317" y="421726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4839929" y="656493"/>
            <a:ext cx="2813685" cy="4154170"/>
          </a:xfrm>
          <a:custGeom>
            <a:avLst/>
            <a:gdLst/>
            <a:ahLst/>
            <a:cxnLst/>
            <a:rect l="l" t="t" r="r" b="b"/>
            <a:pathLst>
              <a:path w="2813684" h="4154170">
                <a:moveTo>
                  <a:pt x="2228782" y="0"/>
                </a:moveTo>
                <a:lnTo>
                  <a:pt x="2813288" y="341735"/>
                </a:lnTo>
                <a:lnTo>
                  <a:pt x="584507" y="4153864"/>
                </a:lnTo>
                <a:lnTo>
                  <a:pt x="0" y="3812129"/>
                </a:lnTo>
                <a:lnTo>
                  <a:pt x="2228782" y="0"/>
                </a:lnTo>
                <a:close/>
              </a:path>
            </a:pathLst>
          </a:custGeom>
          <a:solidFill>
            <a:srgbClr val="6ADB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016000" y="998855"/>
            <a:ext cx="14789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95">
                <a:solidFill>
                  <a:srgbClr val="FFFFFF"/>
                </a:solidFill>
                <a:latin typeface="Trebuchet MS"/>
                <a:cs typeface="Trebuchet MS"/>
              </a:rPr>
              <a:t>SEKCE</a:t>
            </a:r>
            <a:r>
              <a:rPr dirty="0" sz="18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85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dirty="0" sz="18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FFFFFF"/>
                </a:solidFill>
                <a:latin typeface="Trebuchet MS"/>
                <a:cs typeface="Trebuchet MS"/>
              </a:rPr>
              <a:t>/</a:t>
            </a:r>
            <a:r>
              <a:rPr dirty="0" sz="18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8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2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1726565"/>
            <a:ext cx="369633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5"/>
              <a:t>Make</a:t>
            </a:r>
            <a:r>
              <a:rPr dirty="0" spc="-425"/>
              <a:t> </a:t>
            </a:r>
            <a:r>
              <a:rPr dirty="0" spc="-45"/>
              <a:t>more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016000" y="2912451"/>
            <a:ext cx="10409555" cy="101790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 marR="5080">
              <a:lnSpc>
                <a:spcPts val="3979"/>
              </a:lnSpc>
              <a:spcBef>
                <a:spcPts val="55"/>
              </a:spcBef>
            </a:pPr>
            <a:r>
              <a:rPr dirty="0" sz="3200" spc="85">
                <a:latin typeface="Trebuchet MS"/>
                <a:cs typeface="Trebuchet MS"/>
              </a:rPr>
              <a:t>expertní</a:t>
            </a:r>
            <a:r>
              <a:rPr dirty="0" sz="3200" spc="-180">
                <a:latin typeface="Trebuchet MS"/>
                <a:cs typeface="Trebuchet MS"/>
              </a:rPr>
              <a:t> </a:t>
            </a:r>
            <a:r>
              <a:rPr dirty="0" sz="3200" spc="95">
                <a:latin typeface="Trebuchet MS"/>
                <a:cs typeface="Trebuchet MS"/>
              </a:rPr>
              <a:t>organizace,</a:t>
            </a:r>
            <a:r>
              <a:rPr dirty="0" sz="3200" spc="-180">
                <a:latin typeface="Trebuchet MS"/>
                <a:cs typeface="Trebuchet MS"/>
              </a:rPr>
              <a:t> </a:t>
            </a:r>
            <a:r>
              <a:rPr dirty="0" sz="3200" spc="70">
                <a:latin typeface="Trebuchet MS"/>
                <a:cs typeface="Trebuchet MS"/>
              </a:rPr>
              <a:t>která</a:t>
            </a:r>
            <a:r>
              <a:rPr dirty="0" sz="3200" spc="-175">
                <a:latin typeface="Trebuchet MS"/>
                <a:cs typeface="Trebuchet MS"/>
              </a:rPr>
              <a:t> </a:t>
            </a:r>
            <a:r>
              <a:rPr dirty="0" sz="3200" spc="225">
                <a:latin typeface="Trebuchet MS"/>
                <a:cs typeface="Trebuchet MS"/>
              </a:rPr>
              <a:t>se</a:t>
            </a:r>
            <a:r>
              <a:rPr dirty="0" sz="3200" spc="-180">
                <a:latin typeface="Trebuchet MS"/>
                <a:cs typeface="Trebuchet MS"/>
              </a:rPr>
              <a:t> </a:t>
            </a:r>
            <a:r>
              <a:rPr dirty="0" sz="3200" spc="70">
                <a:latin typeface="Trebuchet MS"/>
                <a:cs typeface="Trebuchet MS"/>
              </a:rPr>
              <a:t>věnuje</a:t>
            </a:r>
            <a:r>
              <a:rPr dirty="0" sz="3200" spc="-180">
                <a:latin typeface="Trebuchet MS"/>
                <a:cs typeface="Trebuchet MS"/>
              </a:rPr>
              <a:t> </a:t>
            </a:r>
            <a:r>
              <a:rPr dirty="0" sz="3200" spc="150">
                <a:latin typeface="Trebuchet MS"/>
                <a:cs typeface="Trebuchet MS"/>
              </a:rPr>
              <a:t>systematickému </a:t>
            </a:r>
            <a:r>
              <a:rPr dirty="0" sz="3200" spc="65">
                <a:latin typeface="Trebuchet MS"/>
                <a:cs typeface="Trebuchet MS"/>
              </a:rPr>
              <a:t>rozvoji</a:t>
            </a:r>
            <a:r>
              <a:rPr dirty="0" sz="3200" spc="-170">
                <a:latin typeface="Trebuchet MS"/>
                <a:cs typeface="Trebuchet MS"/>
              </a:rPr>
              <a:t> </a:t>
            </a:r>
            <a:r>
              <a:rPr dirty="0" sz="3200" spc="160">
                <a:latin typeface="Trebuchet MS"/>
                <a:cs typeface="Trebuchet MS"/>
              </a:rPr>
              <a:t>otevřených</a:t>
            </a:r>
            <a:r>
              <a:rPr dirty="0" sz="3200" spc="-165">
                <a:latin typeface="Trebuchet MS"/>
                <a:cs typeface="Trebuchet MS"/>
              </a:rPr>
              <a:t> </a:t>
            </a:r>
            <a:r>
              <a:rPr dirty="0" sz="3200" spc="50">
                <a:latin typeface="Trebuchet MS"/>
                <a:cs typeface="Trebuchet MS"/>
              </a:rPr>
              <a:t>dílen</a:t>
            </a:r>
            <a:r>
              <a:rPr dirty="0" sz="3200" spc="-170">
                <a:latin typeface="Trebuchet MS"/>
                <a:cs typeface="Trebuchet MS"/>
              </a:rPr>
              <a:t> </a:t>
            </a:r>
            <a:r>
              <a:rPr dirty="0" sz="3200" spc="200">
                <a:latin typeface="Trebuchet MS"/>
                <a:cs typeface="Trebuchet MS"/>
              </a:rPr>
              <a:t>v</a:t>
            </a:r>
            <a:r>
              <a:rPr dirty="0" sz="3200" spc="-165">
                <a:latin typeface="Trebuchet MS"/>
                <a:cs typeface="Trebuchet MS"/>
              </a:rPr>
              <a:t> </a:t>
            </a:r>
            <a:r>
              <a:rPr dirty="0" sz="3200" spc="95">
                <a:latin typeface="Trebuchet MS"/>
                <a:cs typeface="Trebuchet MS"/>
              </a:rPr>
              <a:t>ČR.</a:t>
            </a:r>
            <a:endParaRPr sz="3200">
              <a:latin typeface="Trebuchet MS"/>
              <a:cs typeface="Trebuchet M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5874" y="5133580"/>
            <a:ext cx="95250" cy="95249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534070" y="4905615"/>
            <a:ext cx="7099300" cy="2120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2400" spc="70">
                <a:latin typeface="Trebuchet MS"/>
                <a:cs typeface="Trebuchet MS"/>
              </a:rPr>
              <a:t>Expertní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95">
                <a:latin typeface="Trebuchet MS"/>
                <a:cs typeface="Trebuchet MS"/>
              </a:rPr>
              <a:t>služba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120" b="1">
                <a:latin typeface="Trebuchet MS"/>
                <a:cs typeface="Trebuchet MS"/>
              </a:rPr>
              <a:t>Make</a:t>
            </a:r>
            <a:r>
              <a:rPr dirty="0" sz="2400" spc="-275" b="1">
                <a:latin typeface="Trebuchet MS"/>
                <a:cs typeface="Trebuchet MS"/>
              </a:rPr>
              <a:t> </a:t>
            </a:r>
            <a:r>
              <a:rPr dirty="0" sz="2400" spc="110" b="1">
                <a:latin typeface="Trebuchet MS"/>
                <a:cs typeface="Trebuchet MS"/>
              </a:rPr>
              <a:t>Designers</a:t>
            </a:r>
            <a:r>
              <a:rPr dirty="0" sz="2400" spc="-80" b="1">
                <a:latin typeface="Trebuchet MS"/>
                <a:cs typeface="Trebuchet MS"/>
              </a:rPr>
              <a:t> </a:t>
            </a:r>
            <a:r>
              <a:rPr dirty="0" sz="2400" spc="600">
                <a:latin typeface="Trebuchet MS"/>
                <a:cs typeface="Trebuchet MS"/>
              </a:rPr>
              <a:t>–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75">
                <a:latin typeface="Trebuchet MS"/>
                <a:cs typeface="Trebuchet MS"/>
              </a:rPr>
              <a:t>první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85">
                <a:latin typeface="Trebuchet MS"/>
                <a:cs typeface="Trebuchet MS"/>
              </a:rPr>
              <a:t>krok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114">
                <a:latin typeface="Trebuchet MS"/>
                <a:cs typeface="Trebuchet MS"/>
              </a:rPr>
              <a:t>pro </a:t>
            </a:r>
            <a:r>
              <a:rPr dirty="0" sz="2400">
                <a:latin typeface="Trebuchet MS"/>
                <a:cs typeface="Trebuchet MS"/>
              </a:rPr>
              <a:t>školy,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55">
                <a:latin typeface="Trebuchet MS"/>
                <a:cs typeface="Trebuchet MS"/>
              </a:rPr>
              <a:t>knihovny,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120">
                <a:latin typeface="Trebuchet MS"/>
                <a:cs typeface="Trebuchet MS"/>
              </a:rPr>
              <a:t>města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70">
                <a:latin typeface="Trebuchet MS"/>
                <a:cs typeface="Trebuchet MS"/>
              </a:rPr>
              <a:t>či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>
                <a:latin typeface="Trebuchet MS"/>
                <a:cs typeface="Trebuchet MS"/>
              </a:rPr>
              <a:t>firmy,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50">
                <a:latin typeface="Trebuchet MS"/>
                <a:cs typeface="Trebuchet MS"/>
              </a:rPr>
              <a:t>které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-10">
                <a:latin typeface="Trebuchet MS"/>
                <a:cs typeface="Trebuchet MS"/>
              </a:rPr>
              <a:t>zvažují </a:t>
            </a:r>
            <a:r>
              <a:rPr dirty="0" sz="2400">
                <a:latin typeface="Trebuchet MS"/>
                <a:cs typeface="Trebuchet MS"/>
              </a:rPr>
              <a:t>zřízení</a:t>
            </a:r>
            <a:r>
              <a:rPr dirty="0" sz="2400" spc="-40">
                <a:latin typeface="Trebuchet MS"/>
                <a:cs typeface="Trebuchet MS"/>
              </a:rPr>
              <a:t> </a:t>
            </a:r>
            <a:r>
              <a:rPr dirty="0" sz="2400">
                <a:latin typeface="Trebuchet MS"/>
                <a:cs typeface="Trebuchet MS"/>
              </a:rPr>
              <a:t>dílny.</a:t>
            </a:r>
            <a:r>
              <a:rPr dirty="0" sz="2400" spc="-40">
                <a:latin typeface="Trebuchet MS"/>
                <a:cs typeface="Trebuchet MS"/>
              </a:rPr>
              <a:t> </a:t>
            </a:r>
            <a:r>
              <a:rPr dirty="0" sz="2400" spc="80">
                <a:latin typeface="Trebuchet MS"/>
                <a:cs typeface="Trebuchet MS"/>
              </a:rPr>
              <a:t>Analýza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50">
                <a:latin typeface="Trebuchet MS"/>
                <a:cs typeface="Trebuchet MS"/>
              </a:rPr>
              <a:t>potřeb,</a:t>
            </a:r>
            <a:r>
              <a:rPr dirty="0" sz="2400" spc="-40">
                <a:latin typeface="Trebuchet MS"/>
                <a:cs typeface="Trebuchet MS"/>
              </a:rPr>
              <a:t> </a:t>
            </a:r>
            <a:r>
              <a:rPr dirty="0" sz="2400" spc="85">
                <a:latin typeface="Trebuchet MS"/>
                <a:cs typeface="Trebuchet MS"/>
              </a:rPr>
              <a:t>návrh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60">
                <a:latin typeface="Trebuchet MS"/>
                <a:cs typeface="Trebuchet MS"/>
              </a:rPr>
              <a:t>konceptu, </a:t>
            </a:r>
            <a:r>
              <a:rPr dirty="0" sz="2400" spc="70">
                <a:latin typeface="Trebuchet MS"/>
                <a:cs typeface="Trebuchet MS"/>
              </a:rPr>
              <a:t>rozpočet,</a:t>
            </a:r>
            <a:r>
              <a:rPr dirty="0" sz="2400" spc="-70">
                <a:latin typeface="Trebuchet MS"/>
                <a:cs typeface="Trebuchet MS"/>
              </a:rPr>
              <a:t> </a:t>
            </a:r>
            <a:r>
              <a:rPr dirty="0" sz="2400" spc="140">
                <a:latin typeface="Trebuchet MS"/>
                <a:cs typeface="Trebuchet MS"/>
              </a:rPr>
              <a:t>harmonogram</a:t>
            </a:r>
            <a:r>
              <a:rPr dirty="0" sz="2400" spc="-70">
                <a:latin typeface="Trebuchet MS"/>
                <a:cs typeface="Trebuchet MS"/>
              </a:rPr>
              <a:t> </a:t>
            </a:r>
            <a:r>
              <a:rPr dirty="0" sz="2400" spc="600">
                <a:latin typeface="Trebuchet MS"/>
                <a:cs typeface="Trebuchet MS"/>
              </a:rPr>
              <a:t>–</a:t>
            </a:r>
            <a:r>
              <a:rPr dirty="0" sz="2400" spc="-70">
                <a:latin typeface="Trebuchet MS"/>
                <a:cs typeface="Trebuchet MS"/>
              </a:rPr>
              <a:t> </a:t>
            </a:r>
            <a:r>
              <a:rPr dirty="0" sz="2400" spc="140">
                <a:latin typeface="Trebuchet MS"/>
                <a:cs typeface="Trebuchet MS"/>
              </a:rPr>
              <a:t>pomáhá</a:t>
            </a:r>
            <a:r>
              <a:rPr dirty="0" sz="2400" spc="-70">
                <a:latin typeface="Trebuchet MS"/>
                <a:cs typeface="Trebuchet MS"/>
              </a:rPr>
              <a:t> </a:t>
            </a:r>
            <a:r>
              <a:rPr dirty="0" sz="2400" spc="120">
                <a:latin typeface="Trebuchet MS"/>
                <a:cs typeface="Trebuchet MS"/>
              </a:rPr>
              <a:t>vyhnout</a:t>
            </a:r>
            <a:r>
              <a:rPr dirty="0" sz="2400" spc="-65">
                <a:latin typeface="Trebuchet MS"/>
                <a:cs typeface="Trebuchet MS"/>
              </a:rPr>
              <a:t> </a:t>
            </a:r>
            <a:r>
              <a:rPr dirty="0" sz="2400" spc="135">
                <a:latin typeface="Trebuchet MS"/>
                <a:cs typeface="Trebuchet MS"/>
              </a:rPr>
              <a:t>se </a:t>
            </a:r>
            <a:r>
              <a:rPr dirty="0" sz="2400" spc="130">
                <a:latin typeface="Trebuchet MS"/>
                <a:cs typeface="Trebuchet MS"/>
              </a:rPr>
              <a:t>drahým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85">
                <a:latin typeface="Trebuchet MS"/>
                <a:cs typeface="Trebuchet MS"/>
              </a:rPr>
              <a:t>chybám.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5874" y="7648180"/>
            <a:ext cx="95250" cy="9524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534070" y="7420215"/>
            <a:ext cx="7241540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2400" spc="55">
                <a:latin typeface="Trebuchet MS"/>
                <a:cs typeface="Trebuchet MS"/>
              </a:rPr>
              <a:t>Iniciátor</a:t>
            </a:r>
            <a:r>
              <a:rPr dirty="0" sz="2400" spc="-40">
                <a:latin typeface="Trebuchet MS"/>
                <a:cs typeface="Trebuchet MS"/>
              </a:rPr>
              <a:t> </a:t>
            </a:r>
            <a:r>
              <a:rPr dirty="0" sz="2400" spc="140">
                <a:latin typeface="Trebuchet MS"/>
                <a:cs typeface="Trebuchet MS"/>
              </a:rPr>
              <a:t>Asociace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110">
                <a:latin typeface="Trebuchet MS"/>
                <a:cs typeface="Trebuchet MS"/>
              </a:rPr>
              <a:t>otevřených</a:t>
            </a:r>
            <a:r>
              <a:rPr dirty="0" sz="2400" spc="-40">
                <a:latin typeface="Trebuchet MS"/>
                <a:cs typeface="Trebuchet MS"/>
              </a:rPr>
              <a:t> </a:t>
            </a:r>
            <a:r>
              <a:rPr dirty="0" sz="2400">
                <a:latin typeface="Trebuchet MS"/>
                <a:cs typeface="Trebuchet MS"/>
              </a:rPr>
              <a:t>dílen</a:t>
            </a:r>
            <a:r>
              <a:rPr dirty="0" sz="2400" spc="-35">
                <a:latin typeface="Trebuchet MS"/>
                <a:cs typeface="Trebuchet MS"/>
              </a:rPr>
              <a:t> </a:t>
            </a:r>
            <a:r>
              <a:rPr dirty="0" sz="2400" spc="50">
                <a:latin typeface="Trebuchet MS"/>
                <a:cs typeface="Trebuchet MS"/>
              </a:rPr>
              <a:t>(propojování, advokacie,</a:t>
            </a:r>
            <a:r>
              <a:rPr dirty="0" sz="2400" spc="-60">
                <a:latin typeface="Trebuchet MS"/>
                <a:cs typeface="Trebuchet MS"/>
              </a:rPr>
              <a:t> </a:t>
            </a:r>
            <a:r>
              <a:rPr dirty="0" sz="2400" spc="60">
                <a:latin typeface="Trebuchet MS"/>
                <a:cs typeface="Trebuchet MS"/>
              </a:rPr>
              <a:t>metodiky).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72624" y="5112299"/>
            <a:ext cx="95250" cy="95249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9820819" y="4884334"/>
            <a:ext cx="6797675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2400" spc="175">
                <a:latin typeface="Trebuchet MS"/>
                <a:cs typeface="Trebuchet MS"/>
              </a:rPr>
              <a:t>FAB25</a:t>
            </a:r>
            <a:r>
              <a:rPr dirty="0" sz="2400" spc="-70">
                <a:latin typeface="Trebuchet MS"/>
                <a:cs typeface="Trebuchet MS"/>
              </a:rPr>
              <a:t> </a:t>
            </a:r>
            <a:r>
              <a:rPr dirty="0" sz="2400" spc="229">
                <a:latin typeface="Trebuchet MS"/>
                <a:cs typeface="Trebuchet MS"/>
              </a:rPr>
              <a:t>-</a:t>
            </a:r>
            <a:r>
              <a:rPr dirty="0" sz="2400" spc="-65">
                <a:latin typeface="Trebuchet MS"/>
                <a:cs typeface="Trebuchet MS"/>
              </a:rPr>
              <a:t> </a:t>
            </a:r>
            <a:r>
              <a:rPr dirty="0" sz="2400" spc="90">
                <a:latin typeface="Trebuchet MS"/>
                <a:cs typeface="Trebuchet MS"/>
              </a:rPr>
              <a:t>organizátor</a:t>
            </a:r>
            <a:r>
              <a:rPr dirty="0" sz="2400" spc="-70">
                <a:latin typeface="Trebuchet MS"/>
                <a:cs typeface="Trebuchet MS"/>
              </a:rPr>
              <a:t> </a:t>
            </a:r>
            <a:r>
              <a:rPr dirty="0" sz="2400" spc="60">
                <a:latin typeface="Trebuchet MS"/>
                <a:cs typeface="Trebuchet MS"/>
              </a:rPr>
              <a:t>největšího</a:t>
            </a:r>
            <a:r>
              <a:rPr dirty="0" sz="2400" spc="-65">
                <a:latin typeface="Trebuchet MS"/>
                <a:cs typeface="Trebuchet MS"/>
              </a:rPr>
              <a:t> </a:t>
            </a:r>
            <a:r>
              <a:rPr dirty="0" sz="2400" spc="100">
                <a:latin typeface="Trebuchet MS"/>
                <a:cs typeface="Trebuchet MS"/>
              </a:rPr>
              <a:t>celosvětového </a:t>
            </a:r>
            <a:r>
              <a:rPr dirty="0" sz="2400" spc="65">
                <a:latin typeface="Trebuchet MS"/>
                <a:cs typeface="Trebuchet MS"/>
              </a:rPr>
              <a:t>setkání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85">
                <a:latin typeface="Trebuchet MS"/>
                <a:cs typeface="Trebuchet MS"/>
              </a:rPr>
              <a:t>inovátorů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50">
                <a:latin typeface="Trebuchet MS"/>
                <a:cs typeface="Trebuchet MS"/>
              </a:rPr>
              <a:t>a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95">
                <a:latin typeface="Trebuchet MS"/>
                <a:cs typeface="Trebuchet MS"/>
              </a:rPr>
              <a:t>manažerů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60">
                <a:latin typeface="Trebuchet MS"/>
                <a:cs typeface="Trebuchet MS"/>
              </a:rPr>
              <a:t>FabLabů.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72624" y="6369599"/>
            <a:ext cx="95250" cy="95249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9820819" y="6141634"/>
            <a:ext cx="7332980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2400" spc="130">
                <a:latin typeface="Trebuchet MS"/>
                <a:cs typeface="Trebuchet MS"/>
              </a:rPr>
              <a:t>Maker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55">
                <a:latin typeface="Trebuchet MS"/>
                <a:cs typeface="Trebuchet MS"/>
              </a:rPr>
              <a:t>Faire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600">
                <a:latin typeface="Trebuchet MS"/>
                <a:cs typeface="Trebuchet MS"/>
              </a:rPr>
              <a:t>–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90">
                <a:latin typeface="Trebuchet MS"/>
                <a:cs typeface="Trebuchet MS"/>
              </a:rPr>
              <a:t>organizátor</a:t>
            </a:r>
            <a:r>
              <a:rPr dirty="0" sz="2400" spc="-70">
                <a:latin typeface="Trebuchet MS"/>
                <a:cs typeface="Trebuchet MS"/>
              </a:rPr>
              <a:t> </a:t>
            </a:r>
            <a:r>
              <a:rPr dirty="0" sz="2400" spc="45">
                <a:latin typeface="Trebuchet MS"/>
                <a:cs typeface="Trebuchet MS"/>
              </a:rPr>
              <a:t>festivalu</a:t>
            </a:r>
            <a:r>
              <a:rPr dirty="0" sz="2400" spc="-75">
                <a:latin typeface="Trebuchet MS"/>
                <a:cs typeface="Trebuchet MS"/>
              </a:rPr>
              <a:t> </a:t>
            </a:r>
            <a:r>
              <a:rPr dirty="0" sz="2400" spc="-10">
                <a:latin typeface="Trebuchet MS"/>
                <a:cs typeface="Trebuchet MS"/>
              </a:rPr>
              <a:t>inovací, </a:t>
            </a:r>
            <a:r>
              <a:rPr dirty="0" sz="2400">
                <a:latin typeface="Trebuchet MS"/>
                <a:cs typeface="Trebuchet MS"/>
              </a:rPr>
              <a:t>kreativity</a:t>
            </a:r>
            <a:r>
              <a:rPr dirty="0" sz="2400" spc="15">
                <a:latin typeface="Trebuchet MS"/>
                <a:cs typeface="Trebuchet MS"/>
              </a:rPr>
              <a:t> </a:t>
            </a:r>
            <a:r>
              <a:rPr dirty="0" sz="2400" spc="50">
                <a:latin typeface="Trebuchet MS"/>
                <a:cs typeface="Trebuchet MS"/>
              </a:rPr>
              <a:t>a</a:t>
            </a:r>
            <a:r>
              <a:rPr dirty="0" sz="2400" spc="15">
                <a:latin typeface="Trebuchet MS"/>
                <a:cs typeface="Trebuchet MS"/>
              </a:rPr>
              <a:t> </a:t>
            </a:r>
            <a:r>
              <a:rPr dirty="0" sz="2400">
                <a:latin typeface="Trebuchet MS"/>
                <a:cs typeface="Trebuchet MS"/>
              </a:rPr>
              <a:t>kutilství</a:t>
            </a:r>
            <a:r>
              <a:rPr dirty="0" sz="2400" spc="15">
                <a:latin typeface="Trebuchet MS"/>
                <a:cs typeface="Trebuchet MS"/>
              </a:rPr>
              <a:t> </a:t>
            </a:r>
            <a:r>
              <a:rPr dirty="0" sz="2400" spc="114">
                <a:latin typeface="Trebuchet MS"/>
                <a:cs typeface="Trebuchet MS"/>
              </a:rPr>
              <a:t>v</a:t>
            </a:r>
            <a:r>
              <a:rPr dirty="0" sz="2400" spc="15">
                <a:latin typeface="Trebuchet MS"/>
                <a:cs typeface="Trebuchet MS"/>
              </a:rPr>
              <a:t> </a:t>
            </a:r>
            <a:r>
              <a:rPr dirty="0" sz="2400" spc="-185">
                <a:latin typeface="Trebuchet MS"/>
                <a:cs typeface="Trebuchet MS"/>
              </a:rPr>
              <a:t>11</a:t>
            </a:r>
            <a:r>
              <a:rPr dirty="0" sz="2400" spc="20">
                <a:latin typeface="Trebuchet MS"/>
                <a:cs typeface="Trebuchet MS"/>
              </a:rPr>
              <a:t> </a:t>
            </a:r>
            <a:r>
              <a:rPr dirty="0" sz="2400" spc="135">
                <a:latin typeface="Trebuchet MS"/>
                <a:cs typeface="Trebuchet MS"/>
              </a:rPr>
              <a:t>městech</a:t>
            </a:r>
            <a:r>
              <a:rPr dirty="0" sz="2400" spc="15">
                <a:latin typeface="Trebuchet MS"/>
                <a:cs typeface="Trebuchet MS"/>
              </a:rPr>
              <a:t> </a:t>
            </a:r>
            <a:r>
              <a:rPr dirty="0" sz="2400" spc="160">
                <a:latin typeface="Trebuchet MS"/>
                <a:cs typeface="Trebuchet MS"/>
              </a:rPr>
              <a:t>České</a:t>
            </a:r>
            <a:r>
              <a:rPr dirty="0" sz="2400" spc="15">
                <a:latin typeface="Trebuchet MS"/>
                <a:cs typeface="Trebuchet MS"/>
              </a:rPr>
              <a:t> </a:t>
            </a:r>
            <a:r>
              <a:rPr dirty="0" sz="2400" spc="-10">
                <a:latin typeface="Trebuchet MS"/>
                <a:cs typeface="Trebuchet MS"/>
              </a:rPr>
              <a:t>republiky, </a:t>
            </a:r>
            <a:r>
              <a:rPr dirty="0" sz="2400" spc="204">
                <a:latin typeface="Trebuchet MS"/>
                <a:cs typeface="Trebuchet MS"/>
              </a:rPr>
              <a:t>30</a:t>
            </a:r>
            <a:r>
              <a:rPr dirty="0" sz="2400" spc="-85">
                <a:latin typeface="Trebuchet MS"/>
                <a:cs typeface="Trebuchet MS"/>
              </a:rPr>
              <a:t> </a:t>
            </a:r>
            <a:r>
              <a:rPr dirty="0" sz="2400" spc="145">
                <a:latin typeface="Trebuchet MS"/>
                <a:cs typeface="Trebuchet MS"/>
              </a:rPr>
              <a:t>000+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85">
                <a:latin typeface="Trebuchet MS"/>
                <a:cs typeface="Trebuchet MS"/>
              </a:rPr>
              <a:t>návštěvníků</a:t>
            </a:r>
            <a:r>
              <a:rPr dirty="0" sz="2400" spc="-80">
                <a:latin typeface="Trebuchet MS"/>
                <a:cs typeface="Trebuchet MS"/>
              </a:rPr>
              <a:t> </a:t>
            </a:r>
            <a:r>
              <a:rPr dirty="0" sz="2400" spc="40">
                <a:latin typeface="Trebuchet MS"/>
                <a:cs typeface="Trebuchet MS"/>
              </a:rPr>
              <a:t>ročně.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719753" y="728344"/>
            <a:ext cx="15525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90">
                <a:latin typeface="Trebuchet MS"/>
                <a:cs typeface="Trebuchet MS"/>
              </a:rPr>
              <a:t>MAKE</a:t>
            </a:r>
            <a:r>
              <a:rPr dirty="0" sz="1800" spc="190">
                <a:latin typeface="Trebuchet MS"/>
                <a:cs typeface="Trebuchet MS"/>
              </a:rPr>
              <a:t> </a:t>
            </a:r>
            <a:r>
              <a:rPr dirty="0" sz="1800" spc="290">
                <a:latin typeface="Trebuchet MS"/>
                <a:cs typeface="Trebuchet MS"/>
              </a:rPr>
              <a:t>MORE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14684819" y="1601799"/>
            <a:ext cx="650240" cy="250190"/>
          </a:xfrm>
          <a:custGeom>
            <a:avLst/>
            <a:gdLst/>
            <a:ahLst/>
            <a:cxnLst/>
            <a:rect l="l" t="t" r="r" b="b"/>
            <a:pathLst>
              <a:path w="650240" h="250189">
                <a:moveTo>
                  <a:pt x="289928" y="40170"/>
                </a:moveTo>
                <a:lnTo>
                  <a:pt x="257073" y="0"/>
                </a:lnTo>
                <a:lnTo>
                  <a:pt x="0" y="210883"/>
                </a:lnTo>
                <a:lnTo>
                  <a:pt x="34036" y="250037"/>
                </a:lnTo>
                <a:lnTo>
                  <a:pt x="289928" y="40170"/>
                </a:lnTo>
                <a:close/>
              </a:path>
              <a:path w="650240" h="250189">
                <a:moveTo>
                  <a:pt x="470382" y="250113"/>
                </a:moveTo>
                <a:lnTo>
                  <a:pt x="395109" y="51015"/>
                </a:lnTo>
                <a:lnTo>
                  <a:pt x="375818" y="0"/>
                </a:lnTo>
                <a:lnTo>
                  <a:pt x="290322" y="0"/>
                </a:lnTo>
                <a:lnTo>
                  <a:pt x="290322" y="250113"/>
                </a:lnTo>
                <a:lnTo>
                  <a:pt x="341503" y="250113"/>
                </a:lnTo>
                <a:lnTo>
                  <a:pt x="341503" y="51015"/>
                </a:lnTo>
                <a:lnTo>
                  <a:pt x="417055" y="250113"/>
                </a:lnTo>
                <a:lnTo>
                  <a:pt x="470382" y="250113"/>
                </a:lnTo>
                <a:close/>
              </a:path>
              <a:path w="650240" h="250189">
                <a:moveTo>
                  <a:pt x="650049" y="0"/>
                </a:moveTo>
                <a:lnTo>
                  <a:pt x="565048" y="0"/>
                </a:lnTo>
                <a:lnTo>
                  <a:pt x="470509" y="250113"/>
                </a:lnTo>
                <a:lnTo>
                  <a:pt x="522947" y="250113"/>
                </a:lnTo>
                <a:lnTo>
                  <a:pt x="598868" y="50977"/>
                </a:lnTo>
                <a:lnTo>
                  <a:pt x="598868" y="250113"/>
                </a:lnTo>
                <a:lnTo>
                  <a:pt x="650049" y="250113"/>
                </a:lnTo>
                <a:lnTo>
                  <a:pt x="650049" y="50977"/>
                </a:lnTo>
                <a:lnTo>
                  <a:pt x="6500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15396750" y="1601797"/>
            <a:ext cx="802640" cy="342265"/>
          </a:xfrm>
          <a:custGeom>
            <a:avLst/>
            <a:gdLst/>
            <a:ahLst/>
            <a:cxnLst/>
            <a:rect l="l" t="t" r="r" b="b"/>
            <a:pathLst>
              <a:path w="802640" h="342264">
                <a:moveTo>
                  <a:pt x="676966" y="341532"/>
                </a:moveTo>
                <a:lnTo>
                  <a:pt x="632031" y="334733"/>
                </a:lnTo>
                <a:lnTo>
                  <a:pt x="594950" y="315597"/>
                </a:lnTo>
                <a:lnTo>
                  <a:pt x="567148" y="286403"/>
                </a:lnTo>
                <a:lnTo>
                  <a:pt x="549555" y="248908"/>
                </a:lnTo>
                <a:lnTo>
                  <a:pt x="543469" y="205219"/>
                </a:lnTo>
                <a:lnTo>
                  <a:pt x="549885" y="161116"/>
                </a:lnTo>
                <a:lnTo>
                  <a:pt x="568048" y="123448"/>
                </a:lnTo>
                <a:lnTo>
                  <a:pt x="596305" y="94167"/>
                </a:lnTo>
                <a:lnTo>
                  <a:pt x="633006" y="75193"/>
                </a:lnTo>
                <a:lnTo>
                  <a:pt x="676504" y="68442"/>
                </a:lnTo>
                <a:lnTo>
                  <a:pt x="728757" y="79056"/>
                </a:lnTo>
                <a:lnTo>
                  <a:pt x="768399" y="107635"/>
                </a:lnTo>
                <a:lnTo>
                  <a:pt x="771948" y="113509"/>
                </a:lnTo>
                <a:lnTo>
                  <a:pt x="675966" y="113509"/>
                </a:lnTo>
                <a:lnTo>
                  <a:pt x="648389" y="117792"/>
                </a:lnTo>
                <a:lnTo>
                  <a:pt x="624983" y="130481"/>
                </a:lnTo>
                <a:lnTo>
                  <a:pt x="607240" y="151339"/>
                </a:lnTo>
                <a:lnTo>
                  <a:pt x="596651" y="180127"/>
                </a:lnTo>
                <a:lnTo>
                  <a:pt x="799008" y="180127"/>
                </a:lnTo>
                <a:lnTo>
                  <a:pt x="802360" y="199098"/>
                </a:lnTo>
                <a:lnTo>
                  <a:pt x="802360" y="223189"/>
                </a:lnTo>
                <a:lnTo>
                  <a:pt x="595112" y="223189"/>
                </a:lnTo>
                <a:lnTo>
                  <a:pt x="604808" y="255664"/>
                </a:lnTo>
                <a:lnTo>
                  <a:pt x="622799" y="278141"/>
                </a:lnTo>
                <a:lnTo>
                  <a:pt x="647410" y="291202"/>
                </a:lnTo>
                <a:lnTo>
                  <a:pt x="676966" y="295426"/>
                </a:lnTo>
                <a:lnTo>
                  <a:pt x="776741" y="295426"/>
                </a:lnTo>
                <a:lnTo>
                  <a:pt x="757180" y="315597"/>
                </a:lnTo>
                <a:lnTo>
                  <a:pt x="722975" y="334112"/>
                </a:lnTo>
                <a:lnTo>
                  <a:pt x="676966" y="341532"/>
                </a:lnTo>
                <a:close/>
              </a:path>
              <a:path w="802640" h="342264">
                <a:moveTo>
                  <a:pt x="799008" y="180127"/>
                </a:moveTo>
                <a:lnTo>
                  <a:pt x="749138" y="180127"/>
                </a:lnTo>
                <a:lnTo>
                  <a:pt x="743827" y="155884"/>
                </a:lnTo>
                <a:lnTo>
                  <a:pt x="729255" y="134522"/>
                </a:lnTo>
                <a:lnTo>
                  <a:pt x="706331" y="119307"/>
                </a:lnTo>
                <a:lnTo>
                  <a:pt x="675966" y="113509"/>
                </a:lnTo>
                <a:lnTo>
                  <a:pt x="771948" y="113509"/>
                </a:lnTo>
                <a:lnTo>
                  <a:pt x="793558" y="149281"/>
                </a:lnTo>
                <a:lnTo>
                  <a:pt x="799008" y="180127"/>
                </a:lnTo>
                <a:close/>
              </a:path>
              <a:path w="802640" h="342264">
                <a:moveTo>
                  <a:pt x="776741" y="295426"/>
                </a:moveTo>
                <a:lnTo>
                  <a:pt x="676966" y="295426"/>
                </a:lnTo>
                <a:lnTo>
                  <a:pt x="705595" y="291061"/>
                </a:lnTo>
                <a:lnTo>
                  <a:pt x="728275" y="279730"/>
                </a:lnTo>
                <a:lnTo>
                  <a:pt x="744622" y="264075"/>
                </a:lnTo>
                <a:lnTo>
                  <a:pt x="754252" y="246743"/>
                </a:lnTo>
                <a:lnTo>
                  <a:pt x="793637" y="267756"/>
                </a:lnTo>
                <a:lnTo>
                  <a:pt x="780446" y="291606"/>
                </a:lnTo>
                <a:lnTo>
                  <a:pt x="776741" y="295426"/>
                </a:lnTo>
                <a:close/>
              </a:path>
              <a:path w="802640" h="342264">
                <a:moveTo>
                  <a:pt x="355160" y="336914"/>
                </a:moveTo>
                <a:lnTo>
                  <a:pt x="303974" y="336914"/>
                </a:lnTo>
                <a:lnTo>
                  <a:pt x="303974" y="0"/>
                </a:lnTo>
                <a:lnTo>
                  <a:pt x="355125" y="0"/>
                </a:lnTo>
                <a:lnTo>
                  <a:pt x="355125" y="162657"/>
                </a:lnTo>
                <a:lnTo>
                  <a:pt x="458726" y="162657"/>
                </a:lnTo>
                <a:lnTo>
                  <a:pt x="438553" y="189326"/>
                </a:lnTo>
                <a:lnTo>
                  <a:pt x="452393" y="211878"/>
                </a:lnTo>
                <a:lnTo>
                  <a:pt x="355160" y="211878"/>
                </a:lnTo>
                <a:lnTo>
                  <a:pt x="355160" y="336914"/>
                </a:lnTo>
                <a:close/>
              </a:path>
              <a:path w="802640" h="342264">
                <a:moveTo>
                  <a:pt x="458726" y="162657"/>
                </a:moveTo>
                <a:lnTo>
                  <a:pt x="397090" y="162657"/>
                </a:lnTo>
                <a:lnTo>
                  <a:pt x="465647" y="72988"/>
                </a:lnTo>
                <a:lnTo>
                  <a:pt x="526556" y="72988"/>
                </a:lnTo>
                <a:lnTo>
                  <a:pt x="458726" y="162657"/>
                </a:lnTo>
                <a:close/>
              </a:path>
              <a:path w="802640" h="342264">
                <a:moveTo>
                  <a:pt x="529130" y="336914"/>
                </a:moveTo>
                <a:lnTo>
                  <a:pt x="469256" y="336914"/>
                </a:lnTo>
                <a:lnTo>
                  <a:pt x="391480" y="211878"/>
                </a:lnTo>
                <a:lnTo>
                  <a:pt x="452393" y="211878"/>
                </a:lnTo>
                <a:lnTo>
                  <a:pt x="529130" y="336914"/>
                </a:lnTo>
                <a:close/>
              </a:path>
              <a:path w="802640" h="342264">
                <a:moveTo>
                  <a:pt x="40432" y="160116"/>
                </a:moveTo>
                <a:lnTo>
                  <a:pt x="0" y="139605"/>
                </a:lnTo>
                <a:lnTo>
                  <a:pt x="12893" y="114642"/>
                </a:lnTo>
                <a:lnTo>
                  <a:pt x="34470" y="91692"/>
                </a:lnTo>
                <a:lnTo>
                  <a:pt x="65550" y="74890"/>
                </a:lnTo>
                <a:lnTo>
                  <a:pt x="106952" y="68371"/>
                </a:lnTo>
                <a:lnTo>
                  <a:pt x="156458" y="77243"/>
                </a:lnTo>
                <a:lnTo>
                  <a:pt x="192533" y="100529"/>
                </a:lnTo>
                <a:lnTo>
                  <a:pt x="201968" y="114512"/>
                </a:lnTo>
                <a:lnTo>
                  <a:pt x="106449" y="114512"/>
                </a:lnTo>
                <a:lnTo>
                  <a:pt x="80014" y="118899"/>
                </a:lnTo>
                <a:lnTo>
                  <a:pt x="60773" y="130012"/>
                </a:lnTo>
                <a:lnTo>
                  <a:pt x="47866" y="144775"/>
                </a:lnTo>
                <a:lnTo>
                  <a:pt x="40432" y="160116"/>
                </a:lnTo>
                <a:close/>
              </a:path>
              <a:path w="802640" h="342264">
                <a:moveTo>
                  <a:pt x="93151" y="341997"/>
                </a:moveTo>
                <a:lnTo>
                  <a:pt x="56695" y="335672"/>
                </a:lnTo>
                <a:lnTo>
                  <a:pt x="27857" y="318300"/>
                </a:lnTo>
                <a:lnTo>
                  <a:pt x="8898" y="292283"/>
                </a:lnTo>
                <a:lnTo>
                  <a:pt x="2076" y="260023"/>
                </a:lnTo>
                <a:lnTo>
                  <a:pt x="8036" y="228103"/>
                </a:lnTo>
                <a:lnTo>
                  <a:pt x="25601" y="202521"/>
                </a:lnTo>
                <a:lnTo>
                  <a:pt x="54298" y="184813"/>
                </a:lnTo>
                <a:lnTo>
                  <a:pt x="93654" y="176511"/>
                </a:lnTo>
                <a:lnTo>
                  <a:pt x="171431" y="171392"/>
                </a:lnTo>
                <a:lnTo>
                  <a:pt x="171431" y="168314"/>
                </a:lnTo>
                <a:lnTo>
                  <a:pt x="166962" y="149321"/>
                </a:lnTo>
                <a:lnTo>
                  <a:pt x="154100" y="132003"/>
                </a:lnTo>
                <a:lnTo>
                  <a:pt x="133658" y="119390"/>
                </a:lnTo>
                <a:lnTo>
                  <a:pt x="106449" y="114512"/>
                </a:lnTo>
                <a:lnTo>
                  <a:pt x="201968" y="114512"/>
                </a:lnTo>
                <a:lnTo>
                  <a:pt x="214600" y="133232"/>
                </a:lnTo>
                <a:lnTo>
                  <a:pt x="222084" y="170354"/>
                </a:lnTo>
                <a:lnTo>
                  <a:pt x="222084" y="214455"/>
                </a:lnTo>
                <a:lnTo>
                  <a:pt x="172963" y="214455"/>
                </a:lnTo>
                <a:lnTo>
                  <a:pt x="97229" y="219609"/>
                </a:lnTo>
                <a:lnTo>
                  <a:pt x="79782" y="222894"/>
                </a:lnTo>
                <a:lnTo>
                  <a:pt x="65832" y="230501"/>
                </a:lnTo>
                <a:lnTo>
                  <a:pt x="56579" y="242524"/>
                </a:lnTo>
                <a:lnTo>
                  <a:pt x="53227" y="259057"/>
                </a:lnTo>
                <a:lnTo>
                  <a:pt x="56665" y="274917"/>
                </a:lnTo>
                <a:lnTo>
                  <a:pt x="66147" y="286844"/>
                </a:lnTo>
                <a:lnTo>
                  <a:pt x="80429" y="294354"/>
                </a:lnTo>
                <a:lnTo>
                  <a:pt x="98264" y="296965"/>
                </a:lnTo>
                <a:lnTo>
                  <a:pt x="222084" y="296965"/>
                </a:lnTo>
                <a:lnTo>
                  <a:pt x="222084" y="306630"/>
                </a:lnTo>
                <a:lnTo>
                  <a:pt x="171431" y="306630"/>
                </a:lnTo>
                <a:lnTo>
                  <a:pt x="158130" y="321021"/>
                </a:lnTo>
                <a:lnTo>
                  <a:pt x="139785" y="332193"/>
                </a:lnTo>
                <a:lnTo>
                  <a:pt x="117694" y="339426"/>
                </a:lnTo>
                <a:lnTo>
                  <a:pt x="93151" y="341997"/>
                </a:lnTo>
                <a:close/>
              </a:path>
              <a:path w="802640" h="342264">
                <a:moveTo>
                  <a:pt x="222084" y="296965"/>
                </a:moveTo>
                <a:lnTo>
                  <a:pt x="98264" y="296965"/>
                </a:lnTo>
                <a:lnTo>
                  <a:pt x="129509" y="291462"/>
                </a:lnTo>
                <a:lnTo>
                  <a:pt x="152834" y="276781"/>
                </a:lnTo>
                <a:lnTo>
                  <a:pt x="167427" y="255662"/>
                </a:lnTo>
                <a:lnTo>
                  <a:pt x="172472" y="230849"/>
                </a:lnTo>
                <a:lnTo>
                  <a:pt x="172472" y="214455"/>
                </a:lnTo>
                <a:lnTo>
                  <a:pt x="222084" y="214455"/>
                </a:lnTo>
                <a:lnTo>
                  <a:pt x="222084" y="296965"/>
                </a:lnTo>
                <a:close/>
              </a:path>
              <a:path w="802640" h="342264">
                <a:moveTo>
                  <a:pt x="222084" y="336878"/>
                </a:moveTo>
                <a:lnTo>
                  <a:pt x="171431" y="336878"/>
                </a:lnTo>
                <a:lnTo>
                  <a:pt x="171431" y="306630"/>
                </a:lnTo>
                <a:lnTo>
                  <a:pt x="222084" y="306630"/>
                </a:lnTo>
                <a:lnTo>
                  <a:pt x="222084" y="336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14959559" y="1994636"/>
            <a:ext cx="2299970" cy="459105"/>
          </a:xfrm>
          <a:custGeom>
            <a:avLst/>
            <a:gdLst/>
            <a:ahLst/>
            <a:cxnLst/>
            <a:rect l="l" t="t" r="r" b="b"/>
            <a:pathLst>
              <a:path w="2299969" h="459105">
                <a:moveTo>
                  <a:pt x="267614" y="4762"/>
                </a:moveTo>
                <a:lnTo>
                  <a:pt x="217462" y="4762"/>
                </a:lnTo>
                <a:lnTo>
                  <a:pt x="217462" y="204355"/>
                </a:lnTo>
                <a:lnTo>
                  <a:pt x="211709" y="238671"/>
                </a:lnTo>
                <a:lnTo>
                  <a:pt x="195199" y="267246"/>
                </a:lnTo>
                <a:lnTo>
                  <a:pt x="169100" y="286778"/>
                </a:lnTo>
                <a:lnTo>
                  <a:pt x="134569" y="294030"/>
                </a:lnTo>
                <a:lnTo>
                  <a:pt x="100037" y="286931"/>
                </a:lnTo>
                <a:lnTo>
                  <a:pt x="73952" y="267639"/>
                </a:lnTo>
                <a:lnTo>
                  <a:pt x="57442" y="239115"/>
                </a:lnTo>
                <a:lnTo>
                  <a:pt x="57365" y="238671"/>
                </a:lnTo>
                <a:lnTo>
                  <a:pt x="51676" y="204355"/>
                </a:lnTo>
                <a:lnTo>
                  <a:pt x="57442" y="169964"/>
                </a:lnTo>
                <a:lnTo>
                  <a:pt x="73952" y="141782"/>
                </a:lnTo>
                <a:lnTo>
                  <a:pt x="100037" y="122732"/>
                </a:lnTo>
                <a:lnTo>
                  <a:pt x="134569" y="115722"/>
                </a:lnTo>
                <a:lnTo>
                  <a:pt x="168732" y="122732"/>
                </a:lnTo>
                <a:lnTo>
                  <a:pt x="168998" y="122732"/>
                </a:lnTo>
                <a:lnTo>
                  <a:pt x="195199" y="141986"/>
                </a:lnTo>
                <a:lnTo>
                  <a:pt x="211709" y="170192"/>
                </a:lnTo>
                <a:lnTo>
                  <a:pt x="217462" y="204355"/>
                </a:lnTo>
                <a:lnTo>
                  <a:pt x="217462" y="4762"/>
                </a:lnTo>
                <a:lnTo>
                  <a:pt x="216433" y="4762"/>
                </a:lnTo>
                <a:lnTo>
                  <a:pt x="216433" y="107530"/>
                </a:lnTo>
                <a:lnTo>
                  <a:pt x="201472" y="91846"/>
                </a:lnTo>
                <a:lnTo>
                  <a:pt x="180746" y="79349"/>
                </a:lnTo>
                <a:lnTo>
                  <a:pt x="155994" y="71069"/>
                </a:lnTo>
                <a:lnTo>
                  <a:pt x="128930" y="68084"/>
                </a:lnTo>
                <a:lnTo>
                  <a:pt x="87414" y="74676"/>
                </a:lnTo>
                <a:lnTo>
                  <a:pt x="51930" y="93332"/>
                </a:lnTo>
                <a:lnTo>
                  <a:pt x="24307" y="122313"/>
                </a:lnTo>
                <a:lnTo>
                  <a:pt x="6375" y="159905"/>
                </a:lnTo>
                <a:lnTo>
                  <a:pt x="0" y="204355"/>
                </a:lnTo>
                <a:lnTo>
                  <a:pt x="6477" y="251447"/>
                </a:lnTo>
                <a:lnTo>
                  <a:pt x="24599" y="289483"/>
                </a:lnTo>
                <a:lnTo>
                  <a:pt x="52374" y="317665"/>
                </a:lnTo>
                <a:lnTo>
                  <a:pt x="87820" y="335153"/>
                </a:lnTo>
                <a:lnTo>
                  <a:pt x="128930" y="341172"/>
                </a:lnTo>
                <a:lnTo>
                  <a:pt x="154965" y="338340"/>
                </a:lnTo>
                <a:lnTo>
                  <a:pt x="179578" y="330466"/>
                </a:lnTo>
                <a:lnTo>
                  <a:pt x="200736" y="318477"/>
                </a:lnTo>
                <a:lnTo>
                  <a:pt x="216433" y="303263"/>
                </a:lnTo>
                <a:lnTo>
                  <a:pt x="216433" y="336588"/>
                </a:lnTo>
                <a:lnTo>
                  <a:pt x="267614" y="336588"/>
                </a:lnTo>
                <a:lnTo>
                  <a:pt x="267614" y="303263"/>
                </a:lnTo>
                <a:lnTo>
                  <a:pt x="267614" y="294030"/>
                </a:lnTo>
                <a:lnTo>
                  <a:pt x="267614" y="115722"/>
                </a:lnTo>
                <a:lnTo>
                  <a:pt x="267614" y="107530"/>
                </a:lnTo>
                <a:lnTo>
                  <a:pt x="267614" y="4762"/>
                </a:lnTo>
                <a:close/>
              </a:path>
              <a:path w="2299969" h="459105">
                <a:moveTo>
                  <a:pt x="575157" y="198767"/>
                </a:moveTo>
                <a:lnTo>
                  <a:pt x="566356" y="148958"/>
                </a:lnTo>
                <a:lnTo>
                  <a:pt x="544728" y="113144"/>
                </a:lnTo>
                <a:lnTo>
                  <a:pt x="521931" y="93421"/>
                </a:lnTo>
                <a:lnTo>
                  <a:pt x="521931" y="179768"/>
                </a:lnTo>
                <a:lnTo>
                  <a:pt x="369455" y="179768"/>
                </a:lnTo>
                <a:lnTo>
                  <a:pt x="380034" y="150977"/>
                </a:lnTo>
                <a:lnTo>
                  <a:pt x="397789" y="130124"/>
                </a:lnTo>
                <a:lnTo>
                  <a:pt x="421195" y="117424"/>
                </a:lnTo>
                <a:lnTo>
                  <a:pt x="448767" y="113144"/>
                </a:lnTo>
                <a:lnTo>
                  <a:pt x="479132" y="118948"/>
                </a:lnTo>
                <a:lnTo>
                  <a:pt x="502056" y="134162"/>
                </a:lnTo>
                <a:lnTo>
                  <a:pt x="516623" y="155524"/>
                </a:lnTo>
                <a:lnTo>
                  <a:pt x="521931" y="179768"/>
                </a:lnTo>
                <a:lnTo>
                  <a:pt x="521931" y="93421"/>
                </a:lnTo>
                <a:lnTo>
                  <a:pt x="501561" y="78727"/>
                </a:lnTo>
                <a:lnTo>
                  <a:pt x="449300" y="68110"/>
                </a:lnTo>
                <a:lnTo>
                  <a:pt x="405803" y="74866"/>
                </a:lnTo>
                <a:lnTo>
                  <a:pt x="369100" y="93840"/>
                </a:lnTo>
                <a:lnTo>
                  <a:pt x="340842" y="123126"/>
                </a:lnTo>
                <a:lnTo>
                  <a:pt x="322681" y="160794"/>
                </a:lnTo>
                <a:lnTo>
                  <a:pt x="316268" y="204889"/>
                </a:lnTo>
                <a:lnTo>
                  <a:pt x="318744" y="222859"/>
                </a:lnTo>
                <a:lnTo>
                  <a:pt x="339940" y="286080"/>
                </a:lnTo>
                <a:lnTo>
                  <a:pt x="367753" y="315264"/>
                </a:lnTo>
                <a:lnTo>
                  <a:pt x="404837" y="334403"/>
                </a:lnTo>
                <a:lnTo>
                  <a:pt x="449770" y="341198"/>
                </a:lnTo>
                <a:lnTo>
                  <a:pt x="495782" y="333781"/>
                </a:lnTo>
                <a:lnTo>
                  <a:pt x="529983" y="315264"/>
                </a:lnTo>
                <a:lnTo>
                  <a:pt x="549541" y="295097"/>
                </a:lnTo>
                <a:lnTo>
                  <a:pt x="553250" y="291274"/>
                </a:lnTo>
                <a:lnTo>
                  <a:pt x="566445" y="267423"/>
                </a:lnTo>
                <a:lnTo>
                  <a:pt x="527050" y="246418"/>
                </a:lnTo>
                <a:lnTo>
                  <a:pt x="517423" y="263753"/>
                </a:lnTo>
                <a:lnTo>
                  <a:pt x="501078" y="279400"/>
                </a:lnTo>
                <a:lnTo>
                  <a:pt x="478396" y="290741"/>
                </a:lnTo>
                <a:lnTo>
                  <a:pt x="449770" y="295097"/>
                </a:lnTo>
                <a:lnTo>
                  <a:pt x="420204" y="290868"/>
                </a:lnTo>
                <a:lnTo>
                  <a:pt x="395592" y="277799"/>
                </a:lnTo>
                <a:lnTo>
                  <a:pt x="377609" y="255320"/>
                </a:lnTo>
                <a:lnTo>
                  <a:pt x="367919" y="222859"/>
                </a:lnTo>
                <a:lnTo>
                  <a:pt x="575157" y="222859"/>
                </a:lnTo>
                <a:lnTo>
                  <a:pt x="575157" y="198767"/>
                </a:lnTo>
                <a:close/>
              </a:path>
              <a:path w="2299969" h="459105">
                <a:moveTo>
                  <a:pt x="826376" y="260769"/>
                </a:moveTo>
                <a:lnTo>
                  <a:pt x="808215" y="213194"/>
                </a:lnTo>
                <a:lnTo>
                  <a:pt x="754748" y="185953"/>
                </a:lnTo>
                <a:lnTo>
                  <a:pt x="701001" y="175183"/>
                </a:lnTo>
                <a:lnTo>
                  <a:pt x="688149" y="171411"/>
                </a:lnTo>
                <a:lnTo>
                  <a:pt x="678307" y="165315"/>
                </a:lnTo>
                <a:lnTo>
                  <a:pt x="672020" y="156743"/>
                </a:lnTo>
                <a:lnTo>
                  <a:pt x="669810" y="145465"/>
                </a:lnTo>
                <a:lnTo>
                  <a:pt x="673265" y="132575"/>
                </a:lnTo>
                <a:lnTo>
                  <a:pt x="683183" y="122161"/>
                </a:lnTo>
                <a:lnTo>
                  <a:pt x="698957" y="115214"/>
                </a:lnTo>
                <a:lnTo>
                  <a:pt x="719963" y="112687"/>
                </a:lnTo>
                <a:lnTo>
                  <a:pt x="744296" y="116344"/>
                </a:lnTo>
                <a:lnTo>
                  <a:pt x="762749" y="125869"/>
                </a:lnTo>
                <a:lnTo>
                  <a:pt x="775144" y="139052"/>
                </a:lnTo>
                <a:lnTo>
                  <a:pt x="781367" y="153670"/>
                </a:lnTo>
                <a:lnTo>
                  <a:pt x="823836" y="133159"/>
                </a:lnTo>
                <a:lnTo>
                  <a:pt x="813777" y="112687"/>
                </a:lnTo>
                <a:lnTo>
                  <a:pt x="813003" y="111099"/>
                </a:lnTo>
                <a:lnTo>
                  <a:pt x="793267" y="90055"/>
                </a:lnTo>
                <a:lnTo>
                  <a:pt x="762965" y="74282"/>
                </a:lnTo>
                <a:lnTo>
                  <a:pt x="720471" y="68084"/>
                </a:lnTo>
                <a:lnTo>
                  <a:pt x="679970" y="73914"/>
                </a:lnTo>
                <a:lnTo>
                  <a:pt x="648487" y="90055"/>
                </a:lnTo>
                <a:lnTo>
                  <a:pt x="648347" y="90055"/>
                </a:lnTo>
                <a:lnTo>
                  <a:pt x="627557" y="114985"/>
                </a:lnTo>
                <a:lnTo>
                  <a:pt x="627507" y="115214"/>
                </a:lnTo>
                <a:lnTo>
                  <a:pt x="620166" y="146469"/>
                </a:lnTo>
                <a:lnTo>
                  <a:pt x="639610" y="196951"/>
                </a:lnTo>
                <a:lnTo>
                  <a:pt x="689762" y="221284"/>
                </a:lnTo>
                <a:lnTo>
                  <a:pt x="740905" y="231025"/>
                </a:lnTo>
                <a:lnTo>
                  <a:pt x="755611" y="235699"/>
                </a:lnTo>
                <a:lnTo>
                  <a:pt x="765987" y="242620"/>
                </a:lnTo>
                <a:lnTo>
                  <a:pt x="772147" y="251561"/>
                </a:lnTo>
                <a:lnTo>
                  <a:pt x="774179" y="262280"/>
                </a:lnTo>
                <a:lnTo>
                  <a:pt x="770521" y="275691"/>
                </a:lnTo>
                <a:lnTo>
                  <a:pt x="759866" y="286245"/>
                </a:lnTo>
                <a:lnTo>
                  <a:pt x="742670" y="293128"/>
                </a:lnTo>
                <a:lnTo>
                  <a:pt x="719429" y="295592"/>
                </a:lnTo>
                <a:lnTo>
                  <a:pt x="692200" y="291185"/>
                </a:lnTo>
                <a:lnTo>
                  <a:pt x="671258" y="279908"/>
                </a:lnTo>
                <a:lnTo>
                  <a:pt x="656742" y="264693"/>
                </a:lnTo>
                <a:lnTo>
                  <a:pt x="650316" y="251561"/>
                </a:lnTo>
                <a:lnTo>
                  <a:pt x="648830" y="248450"/>
                </a:lnTo>
                <a:lnTo>
                  <a:pt x="605866" y="269963"/>
                </a:lnTo>
                <a:lnTo>
                  <a:pt x="618274" y="294513"/>
                </a:lnTo>
                <a:lnTo>
                  <a:pt x="640651" y="317512"/>
                </a:lnTo>
                <a:lnTo>
                  <a:pt x="673785" y="334543"/>
                </a:lnTo>
                <a:lnTo>
                  <a:pt x="718426" y="341198"/>
                </a:lnTo>
                <a:lnTo>
                  <a:pt x="763778" y="335330"/>
                </a:lnTo>
                <a:lnTo>
                  <a:pt x="797712" y="318858"/>
                </a:lnTo>
                <a:lnTo>
                  <a:pt x="817194" y="295592"/>
                </a:lnTo>
                <a:lnTo>
                  <a:pt x="818997" y="293446"/>
                </a:lnTo>
                <a:lnTo>
                  <a:pt x="819073" y="293128"/>
                </a:lnTo>
                <a:lnTo>
                  <a:pt x="826376" y="260769"/>
                </a:lnTo>
                <a:close/>
              </a:path>
              <a:path w="2299969" h="459105">
                <a:moveTo>
                  <a:pt x="932078" y="118376"/>
                </a:moveTo>
                <a:lnTo>
                  <a:pt x="880884" y="118376"/>
                </a:lnTo>
                <a:lnTo>
                  <a:pt x="880884" y="335902"/>
                </a:lnTo>
                <a:lnTo>
                  <a:pt x="932078" y="335902"/>
                </a:lnTo>
                <a:lnTo>
                  <a:pt x="932078" y="118376"/>
                </a:lnTo>
                <a:close/>
              </a:path>
              <a:path w="2299969" h="459105">
                <a:moveTo>
                  <a:pt x="943825" y="37401"/>
                </a:moveTo>
                <a:lnTo>
                  <a:pt x="941019" y="22479"/>
                </a:lnTo>
                <a:lnTo>
                  <a:pt x="933208" y="10629"/>
                </a:lnTo>
                <a:lnTo>
                  <a:pt x="921372" y="2819"/>
                </a:lnTo>
                <a:lnTo>
                  <a:pt x="906475" y="0"/>
                </a:lnTo>
                <a:lnTo>
                  <a:pt x="891578" y="2819"/>
                </a:lnTo>
                <a:lnTo>
                  <a:pt x="879741" y="10629"/>
                </a:lnTo>
                <a:lnTo>
                  <a:pt x="871943" y="22479"/>
                </a:lnTo>
                <a:lnTo>
                  <a:pt x="869124" y="37401"/>
                </a:lnTo>
                <a:lnTo>
                  <a:pt x="871943" y="52324"/>
                </a:lnTo>
                <a:lnTo>
                  <a:pt x="879741" y="64173"/>
                </a:lnTo>
                <a:lnTo>
                  <a:pt x="891476" y="71920"/>
                </a:lnTo>
                <a:lnTo>
                  <a:pt x="891209" y="71920"/>
                </a:lnTo>
                <a:lnTo>
                  <a:pt x="906475" y="74815"/>
                </a:lnTo>
                <a:lnTo>
                  <a:pt x="921372" y="71920"/>
                </a:lnTo>
                <a:lnTo>
                  <a:pt x="933208" y="63982"/>
                </a:lnTo>
                <a:lnTo>
                  <a:pt x="941019" y="52108"/>
                </a:lnTo>
                <a:lnTo>
                  <a:pt x="943825" y="37401"/>
                </a:lnTo>
                <a:close/>
              </a:path>
              <a:path w="2299969" h="459105">
                <a:moveTo>
                  <a:pt x="1251051" y="72656"/>
                </a:moveTo>
                <a:lnTo>
                  <a:pt x="1200937" y="72656"/>
                </a:lnTo>
                <a:lnTo>
                  <a:pt x="1200937" y="204355"/>
                </a:lnTo>
                <a:lnTo>
                  <a:pt x="1195197" y="238683"/>
                </a:lnTo>
                <a:lnTo>
                  <a:pt x="1178737" y="266700"/>
                </a:lnTo>
                <a:lnTo>
                  <a:pt x="1152791" y="285597"/>
                </a:lnTo>
                <a:lnTo>
                  <a:pt x="1118552" y="292519"/>
                </a:lnTo>
                <a:lnTo>
                  <a:pt x="1084300" y="285597"/>
                </a:lnTo>
                <a:lnTo>
                  <a:pt x="1058354" y="266700"/>
                </a:lnTo>
                <a:lnTo>
                  <a:pt x="1041908" y="238683"/>
                </a:lnTo>
                <a:lnTo>
                  <a:pt x="1036167" y="204355"/>
                </a:lnTo>
                <a:lnTo>
                  <a:pt x="1041908" y="170002"/>
                </a:lnTo>
                <a:lnTo>
                  <a:pt x="1058367" y="141820"/>
                </a:lnTo>
                <a:lnTo>
                  <a:pt x="1084313" y="122758"/>
                </a:lnTo>
                <a:lnTo>
                  <a:pt x="1118552" y="115760"/>
                </a:lnTo>
                <a:lnTo>
                  <a:pt x="1152766" y="122758"/>
                </a:lnTo>
                <a:lnTo>
                  <a:pt x="1178725" y="141820"/>
                </a:lnTo>
                <a:lnTo>
                  <a:pt x="1195184" y="170002"/>
                </a:lnTo>
                <a:lnTo>
                  <a:pt x="1200937" y="204355"/>
                </a:lnTo>
                <a:lnTo>
                  <a:pt x="1200937" y="72656"/>
                </a:lnTo>
                <a:lnTo>
                  <a:pt x="1199870" y="72656"/>
                </a:lnTo>
                <a:lnTo>
                  <a:pt x="1199870" y="106984"/>
                </a:lnTo>
                <a:lnTo>
                  <a:pt x="1184122" y="91389"/>
                </a:lnTo>
                <a:lnTo>
                  <a:pt x="1163218" y="79057"/>
                </a:lnTo>
                <a:lnTo>
                  <a:pt x="1138783" y="70954"/>
                </a:lnTo>
                <a:lnTo>
                  <a:pt x="1112367" y="68046"/>
                </a:lnTo>
                <a:lnTo>
                  <a:pt x="1071753" y="74104"/>
                </a:lnTo>
                <a:lnTo>
                  <a:pt x="1036612" y="91681"/>
                </a:lnTo>
                <a:lnTo>
                  <a:pt x="1008976" y="119849"/>
                </a:lnTo>
                <a:lnTo>
                  <a:pt x="990904" y="157708"/>
                </a:lnTo>
                <a:lnTo>
                  <a:pt x="984440" y="204355"/>
                </a:lnTo>
                <a:lnTo>
                  <a:pt x="990815" y="249123"/>
                </a:lnTo>
                <a:lnTo>
                  <a:pt x="1008684" y="286499"/>
                </a:lnTo>
                <a:lnTo>
                  <a:pt x="1036154" y="315036"/>
                </a:lnTo>
                <a:lnTo>
                  <a:pt x="1071346" y="333235"/>
                </a:lnTo>
                <a:lnTo>
                  <a:pt x="1112367" y="339623"/>
                </a:lnTo>
                <a:lnTo>
                  <a:pt x="1140383" y="336588"/>
                </a:lnTo>
                <a:lnTo>
                  <a:pt x="1139977" y="336588"/>
                </a:lnTo>
                <a:lnTo>
                  <a:pt x="1164361" y="328485"/>
                </a:lnTo>
                <a:lnTo>
                  <a:pt x="1184821" y="316280"/>
                </a:lnTo>
                <a:lnTo>
                  <a:pt x="1199870" y="301193"/>
                </a:lnTo>
                <a:lnTo>
                  <a:pt x="1199908" y="336588"/>
                </a:lnTo>
                <a:lnTo>
                  <a:pt x="1194320" y="365328"/>
                </a:lnTo>
                <a:lnTo>
                  <a:pt x="1178280" y="388594"/>
                </a:lnTo>
                <a:lnTo>
                  <a:pt x="1152842" y="404177"/>
                </a:lnTo>
                <a:lnTo>
                  <a:pt x="1119047" y="409867"/>
                </a:lnTo>
                <a:lnTo>
                  <a:pt x="1091209" y="405752"/>
                </a:lnTo>
                <a:lnTo>
                  <a:pt x="1068641" y="394627"/>
                </a:lnTo>
                <a:lnTo>
                  <a:pt x="1051839" y="378294"/>
                </a:lnTo>
                <a:lnTo>
                  <a:pt x="1041273" y="358597"/>
                </a:lnTo>
                <a:lnTo>
                  <a:pt x="997762" y="381152"/>
                </a:lnTo>
                <a:lnTo>
                  <a:pt x="1012761" y="408381"/>
                </a:lnTo>
                <a:lnTo>
                  <a:pt x="1037869" y="433298"/>
                </a:lnTo>
                <a:lnTo>
                  <a:pt x="1073264" y="451497"/>
                </a:lnTo>
                <a:lnTo>
                  <a:pt x="1119047" y="458546"/>
                </a:lnTo>
                <a:lnTo>
                  <a:pt x="1174432" y="448525"/>
                </a:lnTo>
                <a:lnTo>
                  <a:pt x="1215948" y="421462"/>
                </a:lnTo>
                <a:lnTo>
                  <a:pt x="1242009" y="381800"/>
                </a:lnTo>
                <a:lnTo>
                  <a:pt x="1251051" y="334010"/>
                </a:lnTo>
                <a:lnTo>
                  <a:pt x="1251051" y="301193"/>
                </a:lnTo>
                <a:lnTo>
                  <a:pt x="1251051" y="292519"/>
                </a:lnTo>
                <a:lnTo>
                  <a:pt x="1251051" y="115760"/>
                </a:lnTo>
                <a:lnTo>
                  <a:pt x="1251051" y="106984"/>
                </a:lnTo>
                <a:lnTo>
                  <a:pt x="1251051" y="72656"/>
                </a:lnTo>
                <a:close/>
              </a:path>
              <a:path w="2299969" h="459105">
                <a:moveTo>
                  <a:pt x="1548879" y="168490"/>
                </a:moveTo>
                <a:lnTo>
                  <a:pt x="1541576" y="128803"/>
                </a:lnTo>
                <a:lnTo>
                  <a:pt x="1533486" y="116192"/>
                </a:lnTo>
                <a:lnTo>
                  <a:pt x="1526590" y="105448"/>
                </a:lnTo>
                <a:lnTo>
                  <a:pt x="1521129" y="96939"/>
                </a:lnTo>
                <a:lnTo>
                  <a:pt x="1489735" y="75742"/>
                </a:lnTo>
                <a:lnTo>
                  <a:pt x="1449616" y="68046"/>
                </a:lnTo>
                <a:lnTo>
                  <a:pt x="1424622" y="70789"/>
                </a:lnTo>
                <a:lnTo>
                  <a:pt x="1403502" y="78473"/>
                </a:lnTo>
                <a:lnTo>
                  <a:pt x="1386509" y="90309"/>
                </a:lnTo>
                <a:lnTo>
                  <a:pt x="1373873" y="105448"/>
                </a:lnTo>
                <a:lnTo>
                  <a:pt x="1373873" y="72656"/>
                </a:lnTo>
                <a:lnTo>
                  <a:pt x="1322692" y="72656"/>
                </a:lnTo>
                <a:lnTo>
                  <a:pt x="1322692" y="336550"/>
                </a:lnTo>
                <a:lnTo>
                  <a:pt x="1373873" y="336550"/>
                </a:lnTo>
                <a:lnTo>
                  <a:pt x="1373873" y="180771"/>
                </a:lnTo>
                <a:lnTo>
                  <a:pt x="1378585" y="154241"/>
                </a:lnTo>
                <a:lnTo>
                  <a:pt x="1391589" y="133870"/>
                </a:lnTo>
                <a:lnTo>
                  <a:pt x="1411211" y="120802"/>
                </a:lnTo>
                <a:lnTo>
                  <a:pt x="1435785" y="116192"/>
                </a:lnTo>
                <a:lnTo>
                  <a:pt x="1460360" y="120523"/>
                </a:lnTo>
                <a:lnTo>
                  <a:pt x="1479981" y="133108"/>
                </a:lnTo>
                <a:lnTo>
                  <a:pt x="1492986" y="153390"/>
                </a:lnTo>
                <a:lnTo>
                  <a:pt x="1497698" y="180771"/>
                </a:lnTo>
                <a:lnTo>
                  <a:pt x="1497698" y="336550"/>
                </a:lnTo>
                <a:lnTo>
                  <a:pt x="1548879" y="336550"/>
                </a:lnTo>
                <a:lnTo>
                  <a:pt x="1548879" y="168490"/>
                </a:lnTo>
                <a:close/>
              </a:path>
              <a:path w="2299969" h="459105">
                <a:moveTo>
                  <a:pt x="1856397" y="198767"/>
                </a:moveTo>
                <a:lnTo>
                  <a:pt x="1853031" y="179768"/>
                </a:lnTo>
                <a:lnTo>
                  <a:pt x="1847583" y="148958"/>
                </a:lnTo>
                <a:lnTo>
                  <a:pt x="1825955" y="113144"/>
                </a:lnTo>
                <a:lnTo>
                  <a:pt x="1822424" y="107302"/>
                </a:lnTo>
                <a:lnTo>
                  <a:pt x="1803158" y="93421"/>
                </a:lnTo>
                <a:lnTo>
                  <a:pt x="1803158" y="179768"/>
                </a:lnTo>
                <a:lnTo>
                  <a:pt x="1650682" y="179768"/>
                </a:lnTo>
                <a:lnTo>
                  <a:pt x="1661274" y="150977"/>
                </a:lnTo>
                <a:lnTo>
                  <a:pt x="1679016" y="130124"/>
                </a:lnTo>
                <a:lnTo>
                  <a:pt x="1702422" y="117424"/>
                </a:lnTo>
                <a:lnTo>
                  <a:pt x="1729994" y="113144"/>
                </a:lnTo>
                <a:lnTo>
                  <a:pt x="1760359" y="118948"/>
                </a:lnTo>
                <a:lnTo>
                  <a:pt x="1783283" y="134162"/>
                </a:lnTo>
                <a:lnTo>
                  <a:pt x="1797850" y="155524"/>
                </a:lnTo>
                <a:lnTo>
                  <a:pt x="1803158" y="179768"/>
                </a:lnTo>
                <a:lnTo>
                  <a:pt x="1803158" y="93421"/>
                </a:lnTo>
                <a:lnTo>
                  <a:pt x="1782775" y="78727"/>
                </a:lnTo>
                <a:lnTo>
                  <a:pt x="1730502" y="68110"/>
                </a:lnTo>
                <a:lnTo>
                  <a:pt x="1686979" y="74866"/>
                </a:lnTo>
                <a:lnTo>
                  <a:pt x="1650276" y="93840"/>
                </a:lnTo>
                <a:lnTo>
                  <a:pt x="1622031" y="123126"/>
                </a:lnTo>
                <a:lnTo>
                  <a:pt x="1603870" y="160794"/>
                </a:lnTo>
                <a:lnTo>
                  <a:pt x="1597456" y="204889"/>
                </a:lnTo>
                <a:lnTo>
                  <a:pt x="1603578" y="248577"/>
                </a:lnTo>
                <a:lnTo>
                  <a:pt x="1621180" y="286080"/>
                </a:lnTo>
                <a:lnTo>
                  <a:pt x="1648980" y="315264"/>
                </a:lnTo>
                <a:lnTo>
                  <a:pt x="1686064" y="334403"/>
                </a:lnTo>
                <a:lnTo>
                  <a:pt x="1730997" y="341198"/>
                </a:lnTo>
                <a:lnTo>
                  <a:pt x="1777009" y="333781"/>
                </a:lnTo>
                <a:lnTo>
                  <a:pt x="1811210" y="315264"/>
                </a:lnTo>
                <a:lnTo>
                  <a:pt x="1830768" y="295097"/>
                </a:lnTo>
                <a:lnTo>
                  <a:pt x="1834476" y="291274"/>
                </a:lnTo>
                <a:lnTo>
                  <a:pt x="1847672" y="267423"/>
                </a:lnTo>
                <a:lnTo>
                  <a:pt x="1808276" y="246418"/>
                </a:lnTo>
                <a:lnTo>
                  <a:pt x="1798650" y="263753"/>
                </a:lnTo>
                <a:lnTo>
                  <a:pt x="1782305" y="279400"/>
                </a:lnTo>
                <a:lnTo>
                  <a:pt x="1759623" y="290741"/>
                </a:lnTo>
                <a:lnTo>
                  <a:pt x="1730997" y="295097"/>
                </a:lnTo>
                <a:lnTo>
                  <a:pt x="1701444" y="290868"/>
                </a:lnTo>
                <a:lnTo>
                  <a:pt x="1676831" y="277799"/>
                </a:lnTo>
                <a:lnTo>
                  <a:pt x="1658835" y="255320"/>
                </a:lnTo>
                <a:lnTo>
                  <a:pt x="1649145" y="222859"/>
                </a:lnTo>
                <a:lnTo>
                  <a:pt x="1856397" y="222859"/>
                </a:lnTo>
                <a:lnTo>
                  <a:pt x="1856397" y="198767"/>
                </a:lnTo>
                <a:close/>
              </a:path>
              <a:path w="2299969" h="459105">
                <a:moveTo>
                  <a:pt x="2061032" y="67043"/>
                </a:moveTo>
                <a:lnTo>
                  <a:pt x="1961261" y="119811"/>
                </a:lnTo>
                <a:lnTo>
                  <a:pt x="1961261" y="72656"/>
                </a:lnTo>
                <a:lnTo>
                  <a:pt x="1910080" y="72656"/>
                </a:lnTo>
                <a:lnTo>
                  <a:pt x="1910080" y="336550"/>
                </a:lnTo>
                <a:lnTo>
                  <a:pt x="1961261" y="336550"/>
                </a:lnTo>
                <a:lnTo>
                  <a:pt x="1961337" y="172072"/>
                </a:lnTo>
                <a:lnTo>
                  <a:pt x="2061032" y="122377"/>
                </a:lnTo>
                <a:lnTo>
                  <a:pt x="2061032" y="119811"/>
                </a:lnTo>
                <a:lnTo>
                  <a:pt x="2061032" y="67043"/>
                </a:lnTo>
                <a:close/>
              </a:path>
              <a:path w="2299969" h="459105">
                <a:moveTo>
                  <a:pt x="2299411" y="260731"/>
                </a:moveTo>
                <a:lnTo>
                  <a:pt x="2281250" y="213156"/>
                </a:lnTo>
                <a:lnTo>
                  <a:pt x="2227770" y="185928"/>
                </a:lnTo>
                <a:lnTo>
                  <a:pt x="2174036" y="175145"/>
                </a:lnTo>
                <a:lnTo>
                  <a:pt x="2161184" y="171373"/>
                </a:lnTo>
                <a:lnTo>
                  <a:pt x="2151342" y="165290"/>
                </a:lnTo>
                <a:lnTo>
                  <a:pt x="2145068" y="156705"/>
                </a:lnTo>
                <a:lnTo>
                  <a:pt x="2142845" y="145440"/>
                </a:lnTo>
                <a:lnTo>
                  <a:pt x="2146300" y="132537"/>
                </a:lnTo>
                <a:lnTo>
                  <a:pt x="2156218" y="122123"/>
                </a:lnTo>
                <a:lnTo>
                  <a:pt x="2171992" y="115176"/>
                </a:lnTo>
                <a:lnTo>
                  <a:pt x="2192998" y="112649"/>
                </a:lnTo>
                <a:lnTo>
                  <a:pt x="2217331" y="116306"/>
                </a:lnTo>
                <a:lnTo>
                  <a:pt x="2235784" y="125831"/>
                </a:lnTo>
                <a:lnTo>
                  <a:pt x="2248179" y="139014"/>
                </a:lnTo>
                <a:lnTo>
                  <a:pt x="2251341" y="146443"/>
                </a:lnTo>
                <a:lnTo>
                  <a:pt x="2254478" y="153631"/>
                </a:lnTo>
                <a:lnTo>
                  <a:pt x="2296934" y="133121"/>
                </a:lnTo>
                <a:lnTo>
                  <a:pt x="2286889" y="112649"/>
                </a:lnTo>
                <a:lnTo>
                  <a:pt x="2286114" y="111074"/>
                </a:lnTo>
                <a:lnTo>
                  <a:pt x="2266365" y="90017"/>
                </a:lnTo>
                <a:lnTo>
                  <a:pt x="2236063" y="74256"/>
                </a:lnTo>
                <a:lnTo>
                  <a:pt x="2193569" y="68046"/>
                </a:lnTo>
                <a:lnTo>
                  <a:pt x="2153081" y="73875"/>
                </a:lnTo>
                <a:lnTo>
                  <a:pt x="2121585" y="90017"/>
                </a:lnTo>
                <a:lnTo>
                  <a:pt x="2121458" y="90017"/>
                </a:lnTo>
                <a:lnTo>
                  <a:pt x="2100668" y="114947"/>
                </a:lnTo>
                <a:lnTo>
                  <a:pt x="2100618" y="115176"/>
                </a:lnTo>
                <a:lnTo>
                  <a:pt x="2093264" y="146443"/>
                </a:lnTo>
                <a:lnTo>
                  <a:pt x="2112721" y="196926"/>
                </a:lnTo>
                <a:lnTo>
                  <a:pt x="2162860" y="221246"/>
                </a:lnTo>
                <a:lnTo>
                  <a:pt x="2214054" y="230987"/>
                </a:lnTo>
                <a:lnTo>
                  <a:pt x="2228748" y="235661"/>
                </a:lnTo>
                <a:lnTo>
                  <a:pt x="2239111" y="242582"/>
                </a:lnTo>
                <a:lnTo>
                  <a:pt x="2245271" y="251523"/>
                </a:lnTo>
                <a:lnTo>
                  <a:pt x="2247290" y="262242"/>
                </a:lnTo>
                <a:lnTo>
                  <a:pt x="2243632" y="275666"/>
                </a:lnTo>
                <a:lnTo>
                  <a:pt x="2232964" y="286207"/>
                </a:lnTo>
                <a:lnTo>
                  <a:pt x="2215781" y="293090"/>
                </a:lnTo>
                <a:lnTo>
                  <a:pt x="2192528" y="295567"/>
                </a:lnTo>
                <a:lnTo>
                  <a:pt x="2165312" y="291147"/>
                </a:lnTo>
                <a:lnTo>
                  <a:pt x="2144357" y="279869"/>
                </a:lnTo>
                <a:lnTo>
                  <a:pt x="2129840" y="264655"/>
                </a:lnTo>
                <a:lnTo>
                  <a:pt x="2121903" y="248424"/>
                </a:lnTo>
                <a:lnTo>
                  <a:pt x="2078901" y="269938"/>
                </a:lnTo>
                <a:lnTo>
                  <a:pt x="2091309" y="294474"/>
                </a:lnTo>
                <a:lnTo>
                  <a:pt x="2113699" y="317474"/>
                </a:lnTo>
                <a:lnTo>
                  <a:pt x="2146833" y="334505"/>
                </a:lnTo>
                <a:lnTo>
                  <a:pt x="2191461" y="341172"/>
                </a:lnTo>
                <a:lnTo>
                  <a:pt x="2236813" y="335305"/>
                </a:lnTo>
                <a:lnTo>
                  <a:pt x="2270760" y="318820"/>
                </a:lnTo>
                <a:lnTo>
                  <a:pt x="2290229" y="295567"/>
                </a:lnTo>
                <a:lnTo>
                  <a:pt x="2292032" y="293408"/>
                </a:lnTo>
                <a:lnTo>
                  <a:pt x="2292108" y="293090"/>
                </a:lnTo>
                <a:lnTo>
                  <a:pt x="2299411" y="26073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3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602846" y="149153"/>
            <a:ext cx="3237230" cy="3907790"/>
          </a:xfrm>
          <a:custGeom>
            <a:avLst/>
            <a:gdLst/>
            <a:ahLst/>
            <a:cxnLst/>
            <a:rect l="l" t="t" r="r" b="b"/>
            <a:pathLst>
              <a:path w="3237230" h="3907790">
                <a:moveTo>
                  <a:pt x="0" y="414203"/>
                </a:moveTo>
                <a:lnTo>
                  <a:pt x="535599" y="0"/>
                </a:lnTo>
                <a:lnTo>
                  <a:pt x="3237013" y="3493158"/>
                </a:lnTo>
                <a:lnTo>
                  <a:pt x="2701414" y="3907361"/>
                </a:lnTo>
                <a:lnTo>
                  <a:pt x="0" y="4142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344972" y="5065207"/>
            <a:ext cx="5000625" cy="5000625"/>
            <a:chOff x="344972" y="5065207"/>
            <a:chExt cx="5000625" cy="5000625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4972" y="5065207"/>
              <a:ext cx="5000624" cy="5000624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92021" y="5409162"/>
              <a:ext cx="1000124" cy="990599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2033" y="5409162"/>
              <a:ext cx="3048000" cy="990599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643687" y="5065207"/>
            <a:ext cx="5000624" cy="5000624"/>
          </a:xfrm>
          <a:prstGeom prst="rect">
            <a:avLst/>
          </a:prstGeom>
        </p:spPr>
      </p:pic>
      <p:grpSp>
        <p:nvGrpSpPr>
          <p:cNvPr id="8" name="object 8" descr=""/>
          <p:cNvGrpSpPr/>
          <p:nvPr/>
        </p:nvGrpSpPr>
        <p:grpSpPr>
          <a:xfrm>
            <a:off x="12939712" y="5065207"/>
            <a:ext cx="5005705" cy="5000625"/>
            <a:chOff x="12939712" y="5065207"/>
            <a:chExt cx="5005705" cy="5000625"/>
          </a:xfrm>
        </p:grpSpPr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939712" y="5065207"/>
              <a:ext cx="5000624" cy="500062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40025" y="5065207"/>
              <a:ext cx="2505074" cy="1381124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349381" y="5355627"/>
              <a:ext cx="1819274" cy="1038224"/>
            </a:xfrm>
            <a:prstGeom prst="rect">
              <a:avLst/>
            </a:prstGeom>
          </p:spPr>
        </p:pic>
      </p:grpSp>
      <p:grpSp>
        <p:nvGrpSpPr>
          <p:cNvPr id="12" name="object 12" descr=""/>
          <p:cNvGrpSpPr/>
          <p:nvPr/>
        </p:nvGrpSpPr>
        <p:grpSpPr>
          <a:xfrm>
            <a:off x="6599558" y="4227142"/>
            <a:ext cx="5683250" cy="3295650"/>
            <a:chOff x="6599558" y="4227142"/>
            <a:chExt cx="5683250" cy="3295650"/>
          </a:xfrm>
        </p:grpSpPr>
        <p:pic>
          <p:nvPicPr>
            <p:cNvPr id="13" name="object 13" descr="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8825197" y="4931388"/>
              <a:ext cx="3457574" cy="194309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599558" y="4227142"/>
              <a:ext cx="2371724" cy="3295649"/>
            </a:xfrm>
            <a:prstGeom prst="rect">
              <a:avLst/>
            </a:prstGeom>
          </p:spPr>
        </p:pic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708938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5"/>
              <a:t>Příklady</a:t>
            </a:r>
            <a:r>
              <a:rPr dirty="0" spc="-420"/>
              <a:t> </a:t>
            </a:r>
            <a:r>
              <a:rPr dirty="0" spc="-40"/>
              <a:t>dopadu</a:t>
            </a:r>
            <a:r>
              <a:rPr dirty="0" spc="-415"/>
              <a:t> </a:t>
            </a:r>
            <a:r>
              <a:rPr dirty="0" spc="-250"/>
              <a:t>–</a:t>
            </a:r>
            <a:r>
              <a:rPr dirty="0" spc="-420"/>
              <a:t> </a:t>
            </a:r>
            <a:r>
              <a:rPr dirty="0" spc="140"/>
              <a:t>co</a:t>
            </a:r>
            <a:r>
              <a:rPr dirty="0" spc="-415"/>
              <a:t> </a:t>
            </a:r>
            <a:r>
              <a:rPr dirty="0" spc="-10"/>
              <a:t>se</a:t>
            </a:r>
            <a:r>
              <a:rPr dirty="0" spc="-420"/>
              <a:t> </a:t>
            </a:r>
            <a:r>
              <a:rPr dirty="0" spc="-10"/>
              <a:t>povedlo</a:t>
            </a:r>
          </a:p>
        </p:txBody>
      </p:sp>
      <p:sp>
        <p:nvSpPr>
          <p:cNvPr id="16" name="object 16" descr=""/>
          <p:cNvSpPr txBox="1"/>
          <p:nvPr/>
        </p:nvSpPr>
        <p:spPr>
          <a:xfrm>
            <a:off x="15956486" y="1137248"/>
            <a:ext cx="15525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90">
                <a:latin typeface="Trebuchet MS"/>
                <a:cs typeface="Trebuchet MS"/>
              </a:rPr>
              <a:t>MAKE</a:t>
            </a:r>
            <a:r>
              <a:rPr dirty="0" sz="1800" spc="190">
                <a:latin typeface="Trebuchet MS"/>
                <a:cs typeface="Trebuchet MS"/>
              </a:rPr>
              <a:t> </a:t>
            </a:r>
            <a:r>
              <a:rPr dirty="0" sz="1800" spc="290">
                <a:latin typeface="Trebuchet MS"/>
                <a:cs typeface="Trebuchet MS"/>
              </a:rPr>
              <a:t>MORE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32272" y="4301087"/>
            <a:ext cx="511810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20" b="1">
                <a:latin typeface="Tahoma"/>
                <a:cs typeface="Tahoma"/>
              </a:rPr>
              <a:t>Město</a:t>
            </a:r>
            <a:r>
              <a:rPr dirty="0" sz="3000" spc="-229" b="1">
                <a:latin typeface="Tahoma"/>
                <a:cs typeface="Tahoma"/>
              </a:rPr>
              <a:t> </a:t>
            </a:r>
            <a:r>
              <a:rPr dirty="0" sz="3000" spc="-960" b="1">
                <a:latin typeface="Tahoma"/>
                <a:cs typeface="Tahoma"/>
              </a:rPr>
              <a:t>+</a:t>
            </a:r>
            <a:r>
              <a:rPr dirty="0" sz="3000" spc="-229" b="1">
                <a:latin typeface="Tahoma"/>
                <a:cs typeface="Tahoma"/>
              </a:rPr>
              <a:t> </a:t>
            </a:r>
            <a:r>
              <a:rPr dirty="0" sz="3000" spc="-130" b="1">
                <a:latin typeface="Tahoma"/>
                <a:cs typeface="Tahoma"/>
              </a:rPr>
              <a:t>Dům</a:t>
            </a:r>
            <a:r>
              <a:rPr dirty="0" sz="3000" spc="-229" b="1">
                <a:latin typeface="Tahoma"/>
                <a:cs typeface="Tahoma"/>
              </a:rPr>
              <a:t> </a:t>
            </a:r>
            <a:r>
              <a:rPr dirty="0" sz="3000" spc="-55" b="1">
                <a:latin typeface="Tahoma"/>
                <a:cs typeface="Tahoma"/>
              </a:rPr>
              <a:t>dětí</a:t>
            </a:r>
            <a:r>
              <a:rPr dirty="0" sz="3000" spc="-225" b="1">
                <a:latin typeface="Tahoma"/>
                <a:cs typeface="Tahoma"/>
              </a:rPr>
              <a:t> </a:t>
            </a:r>
            <a:r>
              <a:rPr dirty="0" sz="3000" spc="-135" b="1">
                <a:latin typeface="Tahoma"/>
                <a:cs typeface="Tahoma"/>
              </a:rPr>
              <a:t>a</a:t>
            </a:r>
            <a:r>
              <a:rPr dirty="0" sz="3000" spc="-229" b="1">
                <a:latin typeface="Tahoma"/>
                <a:cs typeface="Tahoma"/>
              </a:rPr>
              <a:t> </a:t>
            </a:r>
            <a:r>
              <a:rPr dirty="0" sz="3000" spc="-25" b="1">
                <a:latin typeface="Tahoma"/>
                <a:cs typeface="Tahoma"/>
              </a:rPr>
              <a:t>mládeže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901942" y="4301087"/>
            <a:ext cx="241300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150" b="1">
                <a:latin typeface="Trebuchet MS"/>
                <a:cs typeface="Trebuchet MS"/>
              </a:rPr>
              <a:t>Vysoká</a:t>
            </a:r>
            <a:r>
              <a:rPr dirty="0" sz="3000" spc="-345" b="1">
                <a:latin typeface="Trebuchet MS"/>
                <a:cs typeface="Trebuchet MS"/>
              </a:rPr>
              <a:t> </a:t>
            </a:r>
            <a:r>
              <a:rPr dirty="0" sz="3000" spc="75" b="1">
                <a:latin typeface="Trebuchet MS"/>
                <a:cs typeface="Trebuchet MS"/>
              </a:rPr>
              <a:t>škola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670122" y="4301087"/>
            <a:ext cx="323659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70" b="1">
                <a:latin typeface="Trebuchet MS"/>
                <a:cs typeface="Trebuchet MS"/>
              </a:rPr>
              <a:t>Inovační</a:t>
            </a:r>
            <a:r>
              <a:rPr dirty="0" sz="3000" spc="-345" b="1">
                <a:latin typeface="Trebuchet MS"/>
                <a:cs typeface="Trebuchet MS"/>
              </a:rPr>
              <a:t> </a:t>
            </a:r>
            <a:r>
              <a:rPr dirty="0" sz="3000" spc="50" b="1">
                <a:latin typeface="Trebuchet MS"/>
                <a:cs typeface="Trebuchet MS"/>
              </a:rPr>
              <a:t>centrum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20" name="object 20" descr=""/>
          <p:cNvSpPr/>
          <p:nvPr/>
        </p:nvSpPr>
        <p:spPr>
          <a:xfrm>
            <a:off x="14921560" y="1680222"/>
            <a:ext cx="650240" cy="250190"/>
          </a:xfrm>
          <a:custGeom>
            <a:avLst/>
            <a:gdLst/>
            <a:ahLst/>
            <a:cxnLst/>
            <a:rect l="l" t="t" r="r" b="b"/>
            <a:pathLst>
              <a:path w="650240" h="250189">
                <a:moveTo>
                  <a:pt x="289915" y="40157"/>
                </a:moveTo>
                <a:lnTo>
                  <a:pt x="257073" y="0"/>
                </a:lnTo>
                <a:lnTo>
                  <a:pt x="0" y="210870"/>
                </a:lnTo>
                <a:lnTo>
                  <a:pt x="34023" y="250037"/>
                </a:lnTo>
                <a:lnTo>
                  <a:pt x="289915" y="40157"/>
                </a:lnTo>
                <a:close/>
              </a:path>
              <a:path w="650240" h="250189">
                <a:moveTo>
                  <a:pt x="470382" y="250101"/>
                </a:moveTo>
                <a:lnTo>
                  <a:pt x="395097" y="51003"/>
                </a:lnTo>
                <a:lnTo>
                  <a:pt x="375818" y="0"/>
                </a:lnTo>
                <a:lnTo>
                  <a:pt x="290309" y="0"/>
                </a:lnTo>
                <a:lnTo>
                  <a:pt x="290309" y="250101"/>
                </a:lnTo>
                <a:lnTo>
                  <a:pt x="341503" y="250101"/>
                </a:lnTo>
                <a:lnTo>
                  <a:pt x="341503" y="51003"/>
                </a:lnTo>
                <a:lnTo>
                  <a:pt x="417042" y="250101"/>
                </a:lnTo>
                <a:lnTo>
                  <a:pt x="470382" y="250101"/>
                </a:lnTo>
                <a:close/>
              </a:path>
              <a:path w="650240" h="250189">
                <a:moveTo>
                  <a:pt x="650049" y="0"/>
                </a:moveTo>
                <a:lnTo>
                  <a:pt x="565048" y="0"/>
                </a:lnTo>
                <a:lnTo>
                  <a:pt x="470496" y="250101"/>
                </a:lnTo>
                <a:lnTo>
                  <a:pt x="522935" y="250101"/>
                </a:lnTo>
                <a:lnTo>
                  <a:pt x="598855" y="50965"/>
                </a:lnTo>
                <a:lnTo>
                  <a:pt x="598855" y="250101"/>
                </a:lnTo>
                <a:lnTo>
                  <a:pt x="650049" y="250101"/>
                </a:lnTo>
                <a:lnTo>
                  <a:pt x="650049" y="50965"/>
                </a:lnTo>
                <a:lnTo>
                  <a:pt x="6500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 descr=""/>
          <p:cNvSpPr/>
          <p:nvPr/>
        </p:nvSpPr>
        <p:spPr>
          <a:xfrm>
            <a:off x="15633482" y="1680212"/>
            <a:ext cx="802640" cy="342265"/>
          </a:xfrm>
          <a:custGeom>
            <a:avLst/>
            <a:gdLst/>
            <a:ahLst/>
            <a:cxnLst/>
            <a:rect l="l" t="t" r="r" b="b"/>
            <a:pathLst>
              <a:path w="802640" h="342264">
                <a:moveTo>
                  <a:pt x="676966" y="341532"/>
                </a:moveTo>
                <a:lnTo>
                  <a:pt x="632031" y="334733"/>
                </a:lnTo>
                <a:lnTo>
                  <a:pt x="594950" y="315597"/>
                </a:lnTo>
                <a:lnTo>
                  <a:pt x="567148" y="286403"/>
                </a:lnTo>
                <a:lnTo>
                  <a:pt x="549555" y="248908"/>
                </a:lnTo>
                <a:lnTo>
                  <a:pt x="543469" y="205219"/>
                </a:lnTo>
                <a:lnTo>
                  <a:pt x="549885" y="161116"/>
                </a:lnTo>
                <a:lnTo>
                  <a:pt x="568048" y="123448"/>
                </a:lnTo>
                <a:lnTo>
                  <a:pt x="596305" y="94167"/>
                </a:lnTo>
                <a:lnTo>
                  <a:pt x="633006" y="75193"/>
                </a:lnTo>
                <a:lnTo>
                  <a:pt x="676504" y="68442"/>
                </a:lnTo>
                <a:lnTo>
                  <a:pt x="728757" y="79056"/>
                </a:lnTo>
                <a:lnTo>
                  <a:pt x="768399" y="107635"/>
                </a:lnTo>
                <a:lnTo>
                  <a:pt x="771948" y="113509"/>
                </a:lnTo>
                <a:lnTo>
                  <a:pt x="675966" y="113509"/>
                </a:lnTo>
                <a:lnTo>
                  <a:pt x="648389" y="117792"/>
                </a:lnTo>
                <a:lnTo>
                  <a:pt x="624983" y="130481"/>
                </a:lnTo>
                <a:lnTo>
                  <a:pt x="607240" y="151339"/>
                </a:lnTo>
                <a:lnTo>
                  <a:pt x="596651" y="180127"/>
                </a:lnTo>
                <a:lnTo>
                  <a:pt x="799008" y="180127"/>
                </a:lnTo>
                <a:lnTo>
                  <a:pt x="802360" y="199098"/>
                </a:lnTo>
                <a:lnTo>
                  <a:pt x="802360" y="223189"/>
                </a:lnTo>
                <a:lnTo>
                  <a:pt x="595112" y="223189"/>
                </a:lnTo>
                <a:lnTo>
                  <a:pt x="604808" y="255664"/>
                </a:lnTo>
                <a:lnTo>
                  <a:pt x="622799" y="278141"/>
                </a:lnTo>
                <a:lnTo>
                  <a:pt x="647410" y="291202"/>
                </a:lnTo>
                <a:lnTo>
                  <a:pt x="676966" y="295426"/>
                </a:lnTo>
                <a:lnTo>
                  <a:pt x="776741" y="295426"/>
                </a:lnTo>
                <a:lnTo>
                  <a:pt x="757180" y="315597"/>
                </a:lnTo>
                <a:lnTo>
                  <a:pt x="722975" y="334112"/>
                </a:lnTo>
                <a:lnTo>
                  <a:pt x="676966" y="341532"/>
                </a:lnTo>
                <a:close/>
              </a:path>
              <a:path w="802640" h="342264">
                <a:moveTo>
                  <a:pt x="799008" y="180127"/>
                </a:moveTo>
                <a:lnTo>
                  <a:pt x="749138" y="180127"/>
                </a:lnTo>
                <a:lnTo>
                  <a:pt x="743827" y="155884"/>
                </a:lnTo>
                <a:lnTo>
                  <a:pt x="729255" y="134522"/>
                </a:lnTo>
                <a:lnTo>
                  <a:pt x="706331" y="119307"/>
                </a:lnTo>
                <a:lnTo>
                  <a:pt x="675966" y="113509"/>
                </a:lnTo>
                <a:lnTo>
                  <a:pt x="771948" y="113509"/>
                </a:lnTo>
                <a:lnTo>
                  <a:pt x="793558" y="149281"/>
                </a:lnTo>
                <a:lnTo>
                  <a:pt x="799008" y="180127"/>
                </a:lnTo>
                <a:close/>
              </a:path>
              <a:path w="802640" h="342264">
                <a:moveTo>
                  <a:pt x="776741" y="295426"/>
                </a:moveTo>
                <a:lnTo>
                  <a:pt x="676966" y="295426"/>
                </a:lnTo>
                <a:lnTo>
                  <a:pt x="705595" y="291061"/>
                </a:lnTo>
                <a:lnTo>
                  <a:pt x="728275" y="279730"/>
                </a:lnTo>
                <a:lnTo>
                  <a:pt x="744622" y="264075"/>
                </a:lnTo>
                <a:lnTo>
                  <a:pt x="754252" y="246743"/>
                </a:lnTo>
                <a:lnTo>
                  <a:pt x="793637" y="267756"/>
                </a:lnTo>
                <a:lnTo>
                  <a:pt x="780446" y="291606"/>
                </a:lnTo>
                <a:lnTo>
                  <a:pt x="776741" y="295426"/>
                </a:lnTo>
                <a:close/>
              </a:path>
              <a:path w="802640" h="342264">
                <a:moveTo>
                  <a:pt x="355160" y="336914"/>
                </a:moveTo>
                <a:lnTo>
                  <a:pt x="303974" y="336914"/>
                </a:lnTo>
                <a:lnTo>
                  <a:pt x="303974" y="0"/>
                </a:lnTo>
                <a:lnTo>
                  <a:pt x="355125" y="0"/>
                </a:lnTo>
                <a:lnTo>
                  <a:pt x="355125" y="162657"/>
                </a:lnTo>
                <a:lnTo>
                  <a:pt x="458726" y="162657"/>
                </a:lnTo>
                <a:lnTo>
                  <a:pt x="438553" y="189326"/>
                </a:lnTo>
                <a:lnTo>
                  <a:pt x="452393" y="211878"/>
                </a:lnTo>
                <a:lnTo>
                  <a:pt x="355160" y="211878"/>
                </a:lnTo>
                <a:lnTo>
                  <a:pt x="355160" y="336914"/>
                </a:lnTo>
                <a:close/>
              </a:path>
              <a:path w="802640" h="342264">
                <a:moveTo>
                  <a:pt x="458726" y="162657"/>
                </a:moveTo>
                <a:lnTo>
                  <a:pt x="397090" y="162657"/>
                </a:lnTo>
                <a:lnTo>
                  <a:pt x="465647" y="72988"/>
                </a:lnTo>
                <a:lnTo>
                  <a:pt x="526556" y="72988"/>
                </a:lnTo>
                <a:lnTo>
                  <a:pt x="458726" y="162657"/>
                </a:lnTo>
                <a:close/>
              </a:path>
              <a:path w="802640" h="342264">
                <a:moveTo>
                  <a:pt x="529130" y="336914"/>
                </a:moveTo>
                <a:lnTo>
                  <a:pt x="469256" y="336914"/>
                </a:lnTo>
                <a:lnTo>
                  <a:pt x="391480" y="211878"/>
                </a:lnTo>
                <a:lnTo>
                  <a:pt x="452393" y="211878"/>
                </a:lnTo>
                <a:lnTo>
                  <a:pt x="529130" y="336914"/>
                </a:lnTo>
                <a:close/>
              </a:path>
              <a:path w="802640" h="342264">
                <a:moveTo>
                  <a:pt x="40432" y="160116"/>
                </a:moveTo>
                <a:lnTo>
                  <a:pt x="0" y="139605"/>
                </a:lnTo>
                <a:lnTo>
                  <a:pt x="12893" y="114642"/>
                </a:lnTo>
                <a:lnTo>
                  <a:pt x="34470" y="91692"/>
                </a:lnTo>
                <a:lnTo>
                  <a:pt x="65550" y="74890"/>
                </a:lnTo>
                <a:lnTo>
                  <a:pt x="106952" y="68371"/>
                </a:lnTo>
                <a:lnTo>
                  <a:pt x="156458" y="77243"/>
                </a:lnTo>
                <a:lnTo>
                  <a:pt x="192533" y="100529"/>
                </a:lnTo>
                <a:lnTo>
                  <a:pt x="201968" y="114512"/>
                </a:lnTo>
                <a:lnTo>
                  <a:pt x="106449" y="114512"/>
                </a:lnTo>
                <a:lnTo>
                  <a:pt x="80014" y="118899"/>
                </a:lnTo>
                <a:lnTo>
                  <a:pt x="60773" y="130012"/>
                </a:lnTo>
                <a:lnTo>
                  <a:pt x="47866" y="144775"/>
                </a:lnTo>
                <a:lnTo>
                  <a:pt x="40432" y="160116"/>
                </a:lnTo>
                <a:close/>
              </a:path>
              <a:path w="802640" h="342264">
                <a:moveTo>
                  <a:pt x="93151" y="341997"/>
                </a:moveTo>
                <a:lnTo>
                  <a:pt x="56695" y="335672"/>
                </a:lnTo>
                <a:lnTo>
                  <a:pt x="27857" y="318300"/>
                </a:lnTo>
                <a:lnTo>
                  <a:pt x="8898" y="292283"/>
                </a:lnTo>
                <a:lnTo>
                  <a:pt x="2076" y="260023"/>
                </a:lnTo>
                <a:lnTo>
                  <a:pt x="8036" y="228103"/>
                </a:lnTo>
                <a:lnTo>
                  <a:pt x="25601" y="202521"/>
                </a:lnTo>
                <a:lnTo>
                  <a:pt x="54298" y="184813"/>
                </a:lnTo>
                <a:lnTo>
                  <a:pt x="93654" y="176511"/>
                </a:lnTo>
                <a:lnTo>
                  <a:pt x="171431" y="171392"/>
                </a:lnTo>
                <a:lnTo>
                  <a:pt x="171431" y="168314"/>
                </a:lnTo>
                <a:lnTo>
                  <a:pt x="166962" y="149321"/>
                </a:lnTo>
                <a:lnTo>
                  <a:pt x="154100" y="132003"/>
                </a:lnTo>
                <a:lnTo>
                  <a:pt x="133658" y="119390"/>
                </a:lnTo>
                <a:lnTo>
                  <a:pt x="106449" y="114512"/>
                </a:lnTo>
                <a:lnTo>
                  <a:pt x="201968" y="114512"/>
                </a:lnTo>
                <a:lnTo>
                  <a:pt x="214600" y="133232"/>
                </a:lnTo>
                <a:lnTo>
                  <a:pt x="222084" y="170354"/>
                </a:lnTo>
                <a:lnTo>
                  <a:pt x="222084" y="214455"/>
                </a:lnTo>
                <a:lnTo>
                  <a:pt x="172963" y="214455"/>
                </a:lnTo>
                <a:lnTo>
                  <a:pt x="97229" y="219609"/>
                </a:lnTo>
                <a:lnTo>
                  <a:pt x="79782" y="222894"/>
                </a:lnTo>
                <a:lnTo>
                  <a:pt x="65832" y="230501"/>
                </a:lnTo>
                <a:lnTo>
                  <a:pt x="56579" y="242524"/>
                </a:lnTo>
                <a:lnTo>
                  <a:pt x="53227" y="259057"/>
                </a:lnTo>
                <a:lnTo>
                  <a:pt x="56665" y="274917"/>
                </a:lnTo>
                <a:lnTo>
                  <a:pt x="66147" y="286844"/>
                </a:lnTo>
                <a:lnTo>
                  <a:pt x="80429" y="294354"/>
                </a:lnTo>
                <a:lnTo>
                  <a:pt x="98264" y="296965"/>
                </a:lnTo>
                <a:lnTo>
                  <a:pt x="222084" y="296965"/>
                </a:lnTo>
                <a:lnTo>
                  <a:pt x="222084" y="306630"/>
                </a:lnTo>
                <a:lnTo>
                  <a:pt x="171431" y="306630"/>
                </a:lnTo>
                <a:lnTo>
                  <a:pt x="158130" y="321021"/>
                </a:lnTo>
                <a:lnTo>
                  <a:pt x="139785" y="332193"/>
                </a:lnTo>
                <a:lnTo>
                  <a:pt x="117694" y="339426"/>
                </a:lnTo>
                <a:lnTo>
                  <a:pt x="93151" y="341997"/>
                </a:lnTo>
                <a:close/>
              </a:path>
              <a:path w="802640" h="342264">
                <a:moveTo>
                  <a:pt x="222084" y="296965"/>
                </a:moveTo>
                <a:lnTo>
                  <a:pt x="98264" y="296965"/>
                </a:lnTo>
                <a:lnTo>
                  <a:pt x="129509" y="291462"/>
                </a:lnTo>
                <a:lnTo>
                  <a:pt x="152834" y="276781"/>
                </a:lnTo>
                <a:lnTo>
                  <a:pt x="167427" y="255662"/>
                </a:lnTo>
                <a:lnTo>
                  <a:pt x="172472" y="230849"/>
                </a:lnTo>
                <a:lnTo>
                  <a:pt x="172472" y="214455"/>
                </a:lnTo>
                <a:lnTo>
                  <a:pt x="222084" y="214455"/>
                </a:lnTo>
                <a:lnTo>
                  <a:pt x="222084" y="296965"/>
                </a:lnTo>
                <a:close/>
              </a:path>
              <a:path w="802640" h="342264">
                <a:moveTo>
                  <a:pt x="222084" y="336878"/>
                </a:moveTo>
                <a:lnTo>
                  <a:pt x="171431" y="336878"/>
                </a:lnTo>
                <a:lnTo>
                  <a:pt x="171431" y="306630"/>
                </a:lnTo>
                <a:lnTo>
                  <a:pt x="222084" y="306630"/>
                </a:lnTo>
                <a:lnTo>
                  <a:pt x="222084" y="3368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/>
          <p:nvPr/>
        </p:nvSpPr>
        <p:spPr>
          <a:xfrm>
            <a:off x="15196287" y="2073045"/>
            <a:ext cx="2299970" cy="459105"/>
          </a:xfrm>
          <a:custGeom>
            <a:avLst/>
            <a:gdLst/>
            <a:ahLst/>
            <a:cxnLst/>
            <a:rect l="l" t="t" r="r" b="b"/>
            <a:pathLst>
              <a:path w="2299969" h="459105">
                <a:moveTo>
                  <a:pt x="267614" y="4762"/>
                </a:moveTo>
                <a:lnTo>
                  <a:pt x="217474" y="4762"/>
                </a:lnTo>
                <a:lnTo>
                  <a:pt x="217474" y="204355"/>
                </a:lnTo>
                <a:lnTo>
                  <a:pt x="211709" y="238683"/>
                </a:lnTo>
                <a:lnTo>
                  <a:pt x="195211" y="267246"/>
                </a:lnTo>
                <a:lnTo>
                  <a:pt x="169113" y="286791"/>
                </a:lnTo>
                <a:lnTo>
                  <a:pt x="134581" y="294030"/>
                </a:lnTo>
                <a:lnTo>
                  <a:pt x="100050" y="286931"/>
                </a:lnTo>
                <a:lnTo>
                  <a:pt x="73952" y="267639"/>
                </a:lnTo>
                <a:lnTo>
                  <a:pt x="57442" y="239115"/>
                </a:lnTo>
                <a:lnTo>
                  <a:pt x="57378" y="238683"/>
                </a:lnTo>
                <a:lnTo>
                  <a:pt x="51689" y="204355"/>
                </a:lnTo>
                <a:lnTo>
                  <a:pt x="57442" y="169976"/>
                </a:lnTo>
                <a:lnTo>
                  <a:pt x="73952" y="141795"/>
                </a:lnTo>
                <a:lnTo>
                  <a:pt x="100050" y="122732"/>
                </a:lnTo>
                <a:lnTo>
                  <a:pt x="134581" y="115735"/>
                </a:lnTo>
                <a:lnTo>
                  <a:pt x="168744" y="122732"/>
                </a:lnTo>
                <a:lnTo>
                  <a:pt x="169011" y="122732"/>
                </a:lnTo>
                <a:lnTo>
                  <a:pt x="195211" y="141986"/>
                </a:lnTo>
                <a:lnTo>
                  <a:pt x="211709" y="170205"/>
                </a:lnTo>
                <a:lnTo>
                  <a:pt x="217474" y="204355"/>
                </a:lnTo>
                <a:lnTo>
                  <a:pt x="217474" y="4762"/>
                </a:lnTo>
                <a:lnTo>
                  <a:pt x="216433" y="4762"/>
                </a:lnTo>
                <a:lnTo>
                  <a:pt x="216433" y="107530"/>
                </a:lnTo>
                <a:lnTo>
                  <a:pt x="201472" y="91859"/>
                </a:lnTo>
                <a:lnTo>
                  <a:pt x="180746" y="79349"/>
                </a:lnTo>
                <a:lnTo>
                  <a:pt x="155994" y="71081"/>
                </a:lnTo>
                <a:lnTo>
                  <a:pt x="128930" y="68084"/>
                </a:lnTo>
                <a:lnTo>
                  <a:pt x="87426" y="74688"/>
                </a:lnTo>
                <a:lnTo>
                  <a:pt x="51943" y="93332"/>
                </a:lnTo>
                <a:lnTo>
                  <a:pt x="24307" y="122313"/>
                </a:lnTo>
                <a:lnTo>
                  <a:pt x="6388" y="159905"/>
                </a:lnTo>
                <a:lnTo>
                  <a:pt x="0" y="204355"/>
                </a:lnTo>
                <a:lnTo>
                  <a:pt x="6489" y="251460"/>
                </a:lnTo>
                <a:lnTo>
                  <a:pt x="24612" y="289496"/>
                </a:lnTo>
                <a:lnTo>
                  <a:pt x="52387" y="317665"/>
                </a:lnTo>
                <a:lnTo>
                  <a:pt x="87820" y="335165"/>
                </a:lnTo>
                <a:lnTo>
                  <a:pt x="128930" y="341172"/>
                </a:lnTo>
                <a:lnTo>
                  <a:pt x="154978" y="338340"/>
                </a:lnTo>
                <a:lnTo>
                  <a:pt x="179590" y="330479"/>
                </a:lnTo>
                <a:lnTo>
                  <a:pt x="200748" y="318477"/>
                </a:lnTo>
                <a:lnTo>
                  <a:pt x="216433" y="303263"/>
                </a:lnTo>
                <a:lnTo>
                  <a:pt x="216433" y="336588"/>
                </a:lnTo>
                <a:lnTo>
                  <a:pt x="267614" y="336588"/>
                </a:lnTo>
                <a:lnTo>
                  <a:pt x="267614" y="303263"/>
                </a:lnTo>
                <a:lnTo>
                  <a:pt x="267614" y="294030"/>
                </a:lnTo>
                <a:lnTo>
                  <a:pt x="267614" y="115735"/>
                </a:lnTo>
                <a:lnTo>
                  <a:pt x="267614" y="107530"/>
                </a:lnTo>
                <a:lnTo>
                  <a:pt x="267614" y="4762"/>
                </a:lnTo>
                <a:close/>
              </a:path>
              <a:path w="2299969" h="459105">
                <a:moveTo>
                  <a:pt x="575170" y="198780"/>
                </a:moveTo>
                <a:lnTo>
                  <a:pt x="571804" y="179768"/>
                </a:lnTo>
                <a:lnTo>
                  <a:pt x="566369" y="148958"/>
                </a:lnTo>
                <a:lnTo>
                  <a:pt x="544728" y="113157"/>
                </a:lnTo>
                <a:lnTo>
                  <a:pt x="541210" y="107315"/>
                </a:lnTo>
                <a:lnTo>
                  <a:pt x="521944" y="93433"/>
                </a:lnTo>
                <a:lnTo>
                  <a:pt x="521944" y="179768"/>
                </a:lnTo>
                <a:lnTo>
                  <a:pt x="369455" y="179768"/>
                </a:lnTo>
                <a:lnTo>
                  <a:pt x="380047" y="150977"/>
                </a:lnTo>
                <a:lnTo>
                  <a:pt x="397789" y="130124"/>
                </a:lnTo>
                <a:lnTo>
                  <a:pt x="421195" y="117436"/>
                </a:lnTo>
                <a:lnTo>
                  <a:pt x="448779" y="113157"/>
                </a:lnTo>
                <a:lnTo>
                  <a:pt x="479132" y="118948"/>
                </a:lnTo>
                <a:lnTo>
                  <a:pt x="502056" y="134162"/>
                </a:lnTo>
                <a:lnTo>
                  <a:pt x="516636" y="155524"/>
                </a:lnTo>
                <a:lnTo>
                  <a:pt x="521944" y="179768"/>
                </a:lnTo>
                <a:lnTo>
                  <a:pt x="521944" y="93433"/>
                </a:lnTo>
                <a:lnTo>
                  <a:pt x="501561" y="78740"/>
                </a:lnTo>
                <a:lnTo>
                  <a:pt x="449313" y="68122"/>
                </a:lnTo>
                <a:lnTo>
                  <a:pt x="405815" y="74866"/>
                </a:lnTo>
                <a:lnTo>
                  <a:pt x="369112" y="93853"/>
                </a:lnTo>
                <a:lnTo>
                  <a:pt x="340855" y="123126"/>
                </a:lnTo>
                <a:lnTo>
                  <a:pt x="322681" y="160794"/>
                </a:lnTo>
                <a:lnTo>
                  <a:pt x="316268" y="204901"/>
                </a:lnTo>
                <a:lnTo>
                  <a:pt x="318744" y="222872"/>
                </a:lnTo>
                <a:lnTo>
                  <a:pt x="339953" y="286080"/>
                </a:lnTo>
                <a:lnTo>
                  <a:pt x="367753" y="315277"/>
                </a:lnTo>
                <a:lnTo>
                  <a:pt x="404837" y="334416"/>
                </a:lnTo>
                <a:lnTo>
                  <a:pt x="449770" y="341210"/>
                </a:lnTo>
                <a:lnTo>
                  <a:pt x="495782" y="333794"/>
                </a:lnTo>
                <a:lnTo>
                  <a:pt x="529983" y="315277"/>
                </a:lnTo>
                <a:lnTo>
                  <a:pt x="549541" y="295109"/>
                </a:lnTo>
                <a:lnTo>
                  <a:pt x="553250" y="291287"/>
                </a:lnTo>
                <a:lnTo>
                  <a:pt x="566445" y="267436"/>
                </a:lnTo>
                <a:lnTo>
                  <a:pt x="527050" y="246418"/>
                </a:lnTo>
                <a:lnTo>
                  <a:pt x="517423" y="263753"/>
                </a:lnTo>
                <a:lnTo>
                  <a:pt x="501078" y="279412"/>
                </a:lnTo>
                <a:lnTo>
                  <a:pt x="478396" y="290741"/>
                </a:lnTo>
                <a:lnTo>
                  <a:pt x="449770" y="295109"/>
                </a:lnTo>
                <a:lnTo>
                  <a:pt x="420217" y="290880"/>
                </a:lnTo>
                <a:lnTo>
                  <a:pt x="395605" y="277812"/>
                </a:lnTo>
                <a:lnTo>
                  <a:pt x="377609" y="255333"/>
                </a:lnTo>
                <a:lnTo>
                  <a:pt x="367919" y="222872"/>
                </a:lnTo>
                <a:lnTo>
                  <a:pt x="575170" y="222872"/>
                </a:lnTo>
                <a:lnTo>
                  <a:pt x="575170" y="198780"/>
                </a:lnTo>
                <a:close/>
              </a:path>
              <a:path w="2299969" h="459105">
                <a:moveTo>
                  <a:pt x="826376" y="260781"/>
                </a:moveTo>
                <a:lnTo>
                  <a:pt x="808215" y="213194"/>
                </a:lnTo>
                <a:lnTo>
                  <a:pt x="754748" y="185966"/>
                </a:lnTo>
                <a:lnTo>
                  <a:pt x="701014" y="175183"/>
                </a:lnTo>
                <a:lnTo>
                  <a:pt x="688162" y="171411"/>
                </a:lnTo>
                <a:lnTo>
                  <a:pt x="678319" y="165328"/>
                </a:lnTo>
                <a:lnTo>
                  <a:pt x="672033" y="156743"/>
                </a:lnTo>
                <a:lnTo>
                  <a:pt x="669823" y="145478"/>
                </a:lnTo>
                <a:lnTo>
                  <a:pt x="673265" y="132575"/>
                </a:lnTo>
                <a:lnTo>
                  <a:pt x="683196" y="122174"/>
                </a:lnTo>
                <a:lnTo>
                  <a:pt x="698969" y="115214"/>
                </a:lnTo>
                <a:lnTo>
                  <a:pt x="719963" y="112687"/>
                </a:lnTo>
                <a:lnTo>
                  <a:pt x="744308" y="116357"/>
                </a:lnTo>
                <a:lnTo>
                  <a:pt x="762749" y="125882"/>
                </a:lnTo>
                <a:lnTo>
                  <a:pt x="775157" y="139052"/>
                </a:lnTo>
                <a:lnTo>
                  <a:pt x="781380" y="153670"/>
                </a:lnTo>
                <a:lnTo>
                  <a:pt x="823849" y="133159"/>
                </a:lnTo>
                <a:lnTo>
                  <a:pt x="793267" y="90055"/>
                </a:lnTo>
                <a:lnTo>
                  <a:pt x="720471" y="68084"/>
                </a:lnTo>
                <a:lnTo>
                  <a:pt x="679970" y="73926"/>
                </a:lnTo>
                <a:lnTo>
                  <a:pt x="648487" y="90055"/>
                </a:lnTo>
                <a:lnTo>
                  <a:pt x="648360" y="90055"/>
                </a:lnTo>
                <a:lnTo>
                  <a:pt x="627570" y="114985"/>
                </a:lnTo>
                <a:lnTo>
                  <a:pt x="627519" y="115214"/>
                </a:lnTo>
                <a:lnTo>
                  <a:pt x="620166" y="146481"/>
                </a:lnTo>
                <a:lnTo>
                  <a:pt x="639622" y="196964"/>
                </a:lnTo>
                <a:lnTo>
                  <a:pt x="689762" y="221297"/>
                </a:lnTo>
                <a:lnTo>
                  <a:pt x="740918" y="231025"/>
                </a:lnTo>
                <a:lnTo>
                  <a:pt x="755611" y="235699"/>
                </a:lnTo>
                <a:lnTo>
                  <a:pt x="766000" y="242633"/>
                </a:lnTo>
                <a:lnTo>
                  <a:pt x="772160" y="251574"/>
                </a:lnTo>
                <a:lnTo>
                  <a:pt x="774192" y="262280"/>
                </a:lnTo>
                <a:lnTo>
                  <a:pt x="770534" y="275704"/>
                </a:lnTo>
                <a:lnTo>
                  <a:pt x="759866" y="286245"/>
                </a:lnTo>
                <a:lnTo>
                  <a:pt x="742670" y="293141"/>
                </a:lnTo>
                <a:lnTo>
                  <a:pt x="719429" y="295605"/>
                </a:lnTo>
                <a:lnTo>
                  <a:pt x="692200" y="291198"/>
                </a:lnTo>
                <a:lnTo>
                  <a:pt x="671258" y="279908"/>
                </a:lnTo>
                <a:lnTo>
                  <a:pt x="656742" y="264693"/>
                </a:lnTo>
                <a:lnTo>
                  <a:pt x="650328" y="251574"/>
                </a:lnTo>
                <a:lnTo>
                  <a:pt x="648843" y="248462"/>
                </a:lnTo>
                <a:lnTo>
                  <a:pt x="605866" y="269976"/>
                </a:lnTo>
                <a:lnTo>
                  <a:pt x="618274" y="294513"/>
                </a:lnTo>
                <a:lnTo>
                  <a:pt x="640664" y="317512"/>
                </a:lnTo>
                <a:lnTo>
                  <a:pt x="673798" y="334543"/>
                </a:lnTo>
                <a:lnTo>
                  <a:pt x="718426" y="341210"/>
                </a:lnTo>
                <a:lnTo>
                  <a:pt x="763778" y="335343"/>
                </a:lnTo>
                <a:lnTo>
                  <a:pt x="797725" y="318858"/>
                </a:lnTo>
                <a:lnTo>
                  <a:pt x="817194" y="295605"/>
                </a:lnTo>
                <a:lnTo>
                  <a:pt x="819010" y="293446"/>
                </a:lnTo>
                <a:lnTo>
                  <a:pt x="819073" y="293141"/>
                </a:lnTo>
                <a:lnTo>
                  <a:pt x="826376" y="260781"/>
                </a:lnTo>
                <a:close/>
              </a:path>
              <a:path w="2299969" h="459105">
                <a:moveTo>
                  <a:pt x="932078" y="118376"/>
                </a:moveTo>
                <a:lnTo>
                  <a:pt x="880897" y="118376"/>
                </a:lnTo>
                <a:lnTo>
                  <a:pt x="880897" y="335915"/>
                </a:lnTo>
                <a:lnTo>
                  <a:pt x="932078" y="335915"/>
                </a:lnTo>
                <a:lnTo>
                  <a:pt x="932078" y="118376"/>
                </a:lnTo>
                <a:close/>
              </a:path>
              <a:path w="2299969" h="459105">
                <a:moveTo>
                  <a:pt x="943838" y="37414"/>
                </a:moveTo>
                <a:lnTo>
                  <a:pt x="941019" y="22491"/>
                </a:lnTo>
                <a:lnTo>
                  <a:pt x="933221" y="10642"/>
                </a:lnTo>
                <a:lnTo>
                  <a:pt x="921385" y="2819"/>
                </a:lnTo>
                <a:lnTo>
                  <a:pt x="906487" y="0"/>
                </a:lnTo>
                <a:lnTo>
                  <a:pt x="891578" y="2819"/>
                </a:lnTo>
                <a:lnTo>
                  <a:pt x="879754" y="10642"/>
                </a:lnTo>
                <a:lnTo>
                  <a:pt x="871943" y="22491"/>
                </a:lnTo>
                <a:lnTo>
                  <a:pt x="869137" y="37414"/>
                </a:lnTo>
                <a:lnTo>
                  <a:pt x="871943" y="52324"/>
                </a:lnTo>
                <a:lnTo>
                  <a:pt x="879754" y="64173"/>
                </a:lnTo>
                <a:lnTo>
                  <a:pt x="891476" y="71920"/>
                </a:lnTo>
                <a:lnTo>
                  <a:pt x="891209" y="71920"/>
                </a:lnTo>
                <a:lnTo>
                  <a:pt x="906487" y="74815"/>
                </a:lnTo>
                <a:lnTo>
                  <a:pt x="921385" y="71920"/>
                </a:lnTo>
                <a:lnTo>
                  <a:pt x="933221" y="63995"/>
                </a:lnTo>
                <a:lnTo>
                  <a:pt x="941019" y="52120"/>
                </a:lnTo>
                <a:lnTo>
                  <a:pt x="943838" y="37414"/>
                </a:lnTo>
                <a:close/>
              </a:path>
              <a:path w="2299969" h="459105">
                <a:moveTo>
                  <a:pt x="1251064" y="72669"/>
                </a:moveTo>
                <a:lnTo>
                  <a:pt x="1200937" y="72669"/>
                </a:lnTo>
                <a:lnTo>
                  <a:pt x="1200937" y="204355"/>
                </a:lnTo>
                <a:lnTo>
                  <a:pt x="1195197" y="238696"/>
                </a:lnTo>
                <a:lnTo>
                  <a:pt x="1178750" y="266700"/>
                </a:lnTo>
                <a:lnTo>
                  <a:pt x="1152791" y="285597"/>
                </a:lnTo>
                <a:lnTo>
                  <a:pt x="1118552" y="292531"/>
                </a:lnTo>
                <a:lnTo>
                  <a:pt x="1084313" y="285597"/>
                </a:lnTo>
                <a:lnTo>
                  <a:pt x="1058354" y="266700"/>
                </a:lnTo>
                <a:lnTo>
                  <a:pt x="1041908" y="238696"/>
                </a:lnTo>
                <a:lnTo>
                  <a:pt x="1036167" y="204355"/>
                </a:lnTo>
                <a:lnTo>
                  <a:pt x="1041920" y="170014"/>
                </a:lnTo>
                <a:lnTo>
                  <a:pt x="1058367" y="141820"/>
                </a:lnTo>
                <a:lnTo>
                  <a:pt x="1084313" y="122770"/>
                </a:lnTo>
                <a:lnTo>
                  <a:pt x="1118552" y="115760"/>
                </a:lnTo>
                <a:lnTo>
                  <a:pt x="1152779" y="122770"/>
                </a:lnTo>
                <a:lnTo>
                  <a:pt x="1178725" y="141820"/>
                </a:lnTo>
                <a:lnTo>
                  <a:pt x="1195184" y="170014"/>
                </a:lnTo>
                <a:lnTo>
                  <a:pt x="1200937" y="204355"/>
                </a:lnTo>
                <a:lnTo>
                  <a:pt x="1200937" y="72669"/>
                </a:lnTo>
                <a:lnTo>
                  <a:pt x="1199870" y="72669"/>
                </a:lnTo>
                <a:lnTo>
                  <a:pt x="1199870" y="106997"/>
                </a:lnTo>
                <a:lnTo>
                  <a:pt x="1184122" y="91401"/>
                </a:lnTo>
                <a:lnTo>
                  <a:pt x="1163231" y="79070"/>
                </a:lnTo>
                <a:lnTo>
                  <a:pt x="1138783" y="70967"/>
                </a:lnTo>
                <a:lnTo>
                  <a:pt x="1112367" y="68046"/>
                </a:lnTo>
                <a:lnTo>
                  <a:pt x="1071753" y="74104"/>
                </a:lnTo>
                <a:lnTo>
                  <a:pt x="1036612" y="91681"/>
                </a:lnTo>
                <a:lnTo>
                  <a:pt x="1008989" y="119849"/>
                </a:lnTo>
                <a:lnTo>
                  <a:pt x="990917" y="157721"/>
                </a:lnTo>
                <a:lnTo>
                  <a:pt x="984440" y="204355"/>
                </a:lnTo>
                <a:lnTo>
                  <a:pt x="990815" y="249123"/>
                </a:lnTo>
                <a:lnTo>
                  <a:pt x="1008684" y="286512"/>
                </a:lnTo>
                <a:lnTo>
                  <a:pt x="1036167" y="315036"/>
                </a:lnTo>
                <a:lnTo>
                  <a:pt x="1071359" y="333235"/>
                </a:lnTo>
                <a:lnTo>
                  <a:pt x="1112367" y="339636"/>
                </a:lnTo>
                <a:lnTo>
                  <a:pt x="1140383" y="336588"/>
                </a:lnTo>
                <a:lnTo>
                  <a:pt x="1139977" y="336588"/>
                </a:lnTo>
                <a:lnTo>
                  <a:pt x="1164361" y="328498"/>
                </a:lnTo>
                <a:lnTo>
                  <a:pt x="1184833" y="316293"/>
                </a:lnTo>
                <a:lnTo>
                  <a:pt x="1199870" y="301193"/>
                </a:lnTo>
                <a:lnTo>
                  <a:pt x="1199908" y="336588"/>
                </a:lnTo>
                <a:lnTo>
                  <a:pt x="1194333" y="365340"/>
                </a:lnTo>
                <a:lnTo>
                  <a:pt x="1178293" y="388607"/>
                </a:lnTo>
                <a:lnTo>
                  <a:pt x="1152842" y="404190"/>
                </a:lnTo>
                <a:lnTo>
                  <a:pt x="1119047" y="409867"/>
                </a:lnTo>
                <a:lnTo>
                  <a:pt x="1091209" y="405752"/>
                </a:lnTo>
                <a:lnTo>
                  <a:pt x="1068654" y="394627"/>
                </a:lnTo>
                <a:lnTo>
                  <a:pt x="1051852" y="378307"/>
                </a:lnTo>
                <a:lnTo>
                  <a:pt x="1041273" y="358609"/>
                </a:lnTo>
                <a:lnTo>
                  <a:pt x="997775" y="381165"/>
                </a:lnTo>
                <a:lnTo>
                  <a:pt x="1012761" y="408381"/>
                </a:lnTo>
                <a:lnTo>
                  <a:pt x="1037882" y="433311"/>
                </a:lnTo>
                <a:lnTo>
                  <a:pt x="1073264" y="451497"/>
                </a:lnTo>
                <a:lnTo>
                  <a:pt x="1119047" y="458546"/>
                </a:lnTo>
                <a:lnTo>
                  <a:pt x="1174445" y="448538"/>
                </a:lnTo>
                <a:lnTo>
                  <a:pt x="1215948" y="421462"/>
                </a:lnTo>
                <a:lnTo>
                  <a:pt x="1223568" y="409867"/>
                </a:lnTo>
                <a:lnTo>
                  <a:pt x="1242021" y="381800"/>
                </a:lnTo>
                <a:lnTo>
                  <a:pt x="1242136" y="381165"/>
                </a:lnTo>
                <a:lnTo>
                  <a:pt x="1251064" y="334010"/>
                </a:lnTo>
                <a:lnTo>
                  <a:pt x="1251064" y="301193"/>
                </a:lnTo>
                <a:lnTo>
                  <a:pt x="1251064" y="292531"/>
                </a:lnTo>
                <a:lnTo>
                  <a:pt x="1251064" y="115760"/>
                </a:lnTo>
                <a:lnTo>
                  <a:pt x="1251064" y="106997"/>
                </a:lnTo>
                <a:lnTo>
                  <a:pt x="1251064" y="72669"/>
                </a:lnTo>
                <a:close/>
              </a:path>
              <a:path w="2299969" h="459105">
                <a:moveTo>
                  <a:pt x="1548879" y="168490"/>
                </a:moveTo>
                <a:lnTo>
                  <a:pt x="1541576" y="128803"/>
                </a:lnTo>
                <a:lnTo>
                  <a:pt x="1533486" y="116192"/>
                </a:lnTo>
                <a:lnTo>
                  <a:pt x="1526590" y="105460"/>
                </a:lnTo>
                <a:lnTo>
                  <a:pt x="1521129" y="96939"/>
                </a:lnTo>
                <a:lnTo>
                  <a:pt x="1489748" y="75742"/>
                </a:lnTo>
                <a:lnTo>
                  <a:pt x="1449628" y="68046"/>
                </a:lnTo>
                <a:lnTo>
                  <a:pt x="1424622" y="70789"/>
                </a:lnTo>
                <a:lnTo>
                  <a:pt x="1403502" y="78486"/>
                </a:lnTo>
                <a:lnTo>
                  <a:pt x="1386509" y="90309"/>
                </a:lnTo>
                <a:lnTo>
                  <a:pt x="1373873" y="105460"/>
                </a:lnTo>
                <a:lnTo>
                  <a:pt x="1373873" y="72669"/>
                </a:lnTo>
                <a:lnTo>
                  <a:pt x="1322692" y="72669"/>
                </a:lnTo>
                <a:lnTo>
                  <a:pt x="1322692" y="336562"/>
                </a:lnTo>
                <a:lnTo>
                  <a:pt x="1373873" y="336562"/>
                </a:lnTo>
                <a:lnTo>
                  <a:pt x="1373873" y="180771"/>
                </a:lnTo>
                <a:lnTo>
                  <a:pt x="1378585" y="154254"/>
                </a:lnTo>
                <a:lnTo>
                  <a:pt x="1391589" y="133883"/>
                </a:lnTo>
                <a:lnTo>
                  <a:pt x="1411211" y="120815"/>
                </a:lnTo>
                <a:lnTo>
                  <a:pt x="1435785" y="116192"/>
                </a:lnTo>
                <a:lnTo>
                  <a:pt x="1460360" y="120523"/>
                </a:lnTo>
                <a:lnTo>
                  <a:pt x="1479981" y="133108"/>
                </a:lnTo>
                <a:lnTo>
                  <a:pt x="1492986" y="153390"/>
                </a:lnTo>
                <a:lnTo>
                  <a:pt x="1497698" y="180771"/>
                </a:lnTo>
                <a:lnTo>
                  <a:pt x="1497698" y="336562"/>
                </a:lnTo>
                <a:lnTo>
                  <a:pt x="1548879" y="336562"/>
                </a:lnTo>
                <a:lnTo>
                  <a:pt x="1548879" y="168490"/>
                </a:lnTo>
                <a:close/>
              </a:path>
              <a:path w="2299969" h="459105">
                <a:moveTo>
                  <a:pt x="1856397" y="198780"/>
                </a:moveTo>
                <a:lnTo>
                  <a:pt x="1853044" y="179768"/>
                </a:lnTo>
                <a:lnTo>
                  <a:pt x="1847596" y="148958"/>
                </a:lnTo>
                <a:lnTo>
                  <a:pt x="1825955" y="113157"/>
                </a:lnTo>
                <a:lnTo>
                  <a:pt x="1822437" y="107315"/>
                </a:lnTo>
                <a:lnTo>
                  <a:pt x="1803171" y="93446"/>
                </a:lnTo>
                <a:lnTo>
                  <a:pt x="1803171" y="179768"/>
                </a:lnTo>
                <a:lnTo>
                  <a:pt x="1650682" y="179768"/>
                </a:lnTo>
                <a:lnTo>
                  <a:pt x="1661274" y="150977"/>
                </a:lnTo>
                <a:lnTo>
                  <a:pt x="1679016" y="130124"/>
                </a:lnTo>
                <a:lnTo>
                  <a:pt x="1702422" y="117436"/>
                </a:lnTo>
                <a:lnTo>
                  <a:pt x="1730006" y="113157"/>
                </a:lnTo>
                <a:lnTo>
                  <a:pt x="1760372" y="118948"/>
                </a:lnTo>
                <a:lnTo>
                  <a:pt x="1783283" y="134162"/>
                </a:lnTo>
                <a:lnTo>
                  <a:pt x="1797862" y="155524"/>
                </a:lnTo>
                <a:lnTo>
                  <a:pt x="1803171" y="179768"/>
                </a:lnTo>
                <a:lnTo>
                  <a:pt x="1803171" y="93446"/>
                </a:lnTo>
                <a:lnTo>
                  <a:pt x="1782775" y="78740"/>
                </a:lnTo>
                <a:lnTo>
                  <a:pt x="1730502" y="68122"/>
                </a:lnTo>
                <a:lnTo>
                  <a:pt x="1686991" y="74866"/>
                </a:lnTo>
                <a:lnTo>
                  <a:pt x="1650288" y="93853"/>
                </a:lnTo>
                <a:lnTo>
                  <a:pt x="1622031" y="123126"/>
                </a:lnTo>
                <a:lnTo>
                  <a:pt x="1603883" y="160794"/>
                </a:lnTo>
                <a:lnTo>
                  <a:pt x="1597469" y="204901"/>
                </a:lnTo>
                <a:lnTo>
                  <a:pt x="1603590" y="248589"/>
                </a:lnTo>
                <a:lnTo>
                  <a:pt x="1621180" y="286080"/>
                </a:lnTo>
                <a:lnTo>
                  <a:pt x="1648980" y="315277"/>
                </a:lnTo>
                <a:lnTo>
                  <a:pt x="1686064" y="334416"/>
                </a:lnTo>
                <a:lnTo>
                  <a:pt x="1731010" y="341210"/>
                </a:lnTo>
                <a:lnTo>
                  <a:pt x="1777009" y="333794"/>
                </a:lnTo>
                <a:lnTo>
                  <a:pt x="1811210" y="315277"/>
                </a:lnTo>
                <a:lnTo>
                  <a:pt x="1830781" y="295109"/>
                </a:lnTo>
                <a:lnTo>
                  <a:pt x="1834476" y="291287"/>
                </a:lnTo>
                <a:lnTo>
                  <a:pt x="1847672" y="267436"/>
                </a:lnTo>
                <a:lnTo>
                  <a:pt x="1808289" y="246418"/>
                </a:lnTo>
                <a:lnTo>
                  <a:pt x="1798662" y="263753"/>
                </a:lnTo>
                <a:lnTo>
                  <a:pt x="1782318" y="279412"/>
                </a:lnTo>
                <a:lnTo>
                  <a:pt x="1759635" y="290741"/>
                </a:lnTo>
                <a:lnTo>
                  <a:pt x="1731010" y="295109"/>
                </a:lnTo>
                <a:lnTo>
                  <a:pt x="1701444" y="290880"/>
                </a:lnTo>
                <a:lnTo>
                  <a:pt x="1676831" y="277812"/>
                </a:lnTo>
                <a:lnTo>
                  <a:pt x="1658835" y="255333"/>
                </a:lnTo>
                <a:lnTo>
                  <a:pt x="1649145" y="222872"/>
                </a:lnTo>
                <a:lnTo>
                  <a:pt x="1856397" y="222872"/>
                </a:lnTo>
                <a:lnTo>
                  <a:pt x="1856397" y="198780"/>
                </a:lnTo>
                <a:close/>
              </a:path>
              <a:path w="2299969" h="459105">
                <a:moveTo>
                  <a:pt x="2061032" y="67043"/>
                </a:moveTo>
                <a:lnTo>
                  <a:pt x="1961273" y="119811"/>
                </a:lnTo>
                <a:lnTo>
                  <a:pt x="1961273" y="72669"/>
                </a:lnTo>
                <a:lnTo>
                  <a:pt x="1910080" y="72669"/>
                </a:lnTo>
                <a:lnTo>
                  <a:pt x="1910080" y="336562"/>
                </a:lnTo>
                <a:lnTo>
                  <a:pt x="1961273" y="336562"/>
                </a:lnTo>
                <a:lnTo>
                  <a:pt x="1961337" y="172072"/>
                </a:lnTo>
                <a:lnTo>
                  <a:pt x="2061032" y="122389"/>
                </a:lnTo>
                <a:lnTo>
                  <a:pt x="2061032" y="119811"/>
                </a:lnTo>
                <a:lnTo>
                  <a:pt x="2061032" y="67043"/>
                </a:lnTo>
                <a:close/>
              </a:path>
              <a:path w="2299969" h="459105">
                <a:moveTo>
                  <a:pt x="2299411" y="260743"/>
                </a:moveTo>
                <a:lnTo>
                  <a:pt x="2281250" y="213156"/>
                </a:lnTo>
                <a:lnTo>
                  <a:pt x="2227783" y="185928"/>
                </a:lnTo>
                <a:lnTo>
                  <a:pt x="2174036" y="175145"/>
                </a:lnTo>
                <a:lnTo>
                  <a:pt x="2161184" y="171373"/>
                </a:lnTo>
                <a:lnTo>
                  <a:pt x="2151354" y="165290"/>
                </a:lnTo>
                <a:lnTo>
                  <a:pt x="2145068" y="156705"/>
                </a:lnTo>
                <a:lnTo>
                  <a:pt x="2142858" y="145440"/>
                </a:lnTo>
                <a:lnTo>
                  <a:pt x="2146300" y="132537"/>
                </a:lnTo>
                <a:lnTo>
                  <a:pt x="2156231" y="122135"/>
                </a:lnTo>
                <a:lnTo>
                  <a:pt x="2172004" y="115189"/>
                </a:lnTo>
                <a:lnTo>
                  <a:pt x="2192998" y="112649"/>
                </a:lnTo>
                <a:lnTo>
                  <a:pt x="2217343" y="116319"/>
                </a:lnTo>
                <a:lnTo>
                  <a:pt x="2235784" y="125844"/>
                </a:lnTo>
                <a:lnTo>
                  <a:pt x="2248192" y="139014"/>
                </a:lnTo>
                <a:lnTo>
                  <a:pt x="2251354" y="146443"/>
                </a:lnTo>
                <a:lnTo>
                  <a:pt x="2254478" y="153644"/>
                </a:lnTo>
                <a:lnTo>
                  <a:pt x="2296947" y="133121"/>
                </a:lnTo>
                <a:lnTo>
                  <a:pt x="2286889" y="112649"/>
                </a:lnTo>
                <a:lnTo>
                  <a:pt x="2286114" y="111074"/>
                </a:lnTo>
                <a:lnTo>
                  <a:pt x="2266378" y="90030"/>
                </a:lnTo>
                <a:lnTo>
                  <a:pt x="2236076" y="74256"/>
                </a:lnTo>
                <a:lnTo>
                  <a:pt x="2193569" y="68046"/>
                </a:lnTo>
                <a:lnTo>
                  <a:pt x="2153081" y="73888"/>
                </a:lnTo>
                <a:lnTo>
                  <a:pt x="2121598" y="90030"/>
                </a:lnTo>
                <a:lnTo>
                  <a:pt x="2121458" y="90030"/>
                </a:lnTo>
                <a:lnTo>
                  <a:pt x="2100668" y="114960"/>
                </a:lnTo>
                <a:lnTo>
                  <a:pt x="2100618" y="115189"/>
                </a:lnTo>
                <a:lnTo>
                  <a:pt x="2093277" y="146443"/>
                </a:lnTo>
                <a:lnTo>
                  <a:pt x="2112721" y="196926"/>
                </a:lnTo>
                <a:lnTo>
                  <a:pt x="2162873" y="221259"/>
                </a:lnTo>
                <a:lnTo>
                  <a:pt x="2214054" y="230987"/>
                </a:lnTo>
                <a:lnTo>
                  <a:pt x="2228748" y="235661"/>
                </a:lnTo>
                <a:lnTo>
                  <a:pt x="2239124" y="242595"/>
                </a:lnTo>
                <a:lnTo>
                  <a:pt x="2245271" y="251536"/>
                </a:lnTo>
                <a:lnTo>
                  <a:pt x="2247303" y="262242"/>
                </a:lnTo>
                <a:lnTo>
                  <a:pt x="2243632" y="275666"/>
                </a:lnTo>
                <a:lnTo>
                  <a:pt x="2232977" y="286207"/>
                </a:lnTo>
                <a:lnTo>
                  <a:pt x="2215781" y="293103"/>
                </a:lnTo>
                <a:lnTo>
                  <a:pt x="2192540" y="295567"/>
                </a:lnTo>
                <a:lnTo>
                  <a:pt x="2165312" y="291160"/>
                </a:lnTo>
                <a:lnTo>
                  <a:pt x="2144369" y="279882"/>
                </a:lnTo>
                <a:lnTo>
                  <a:pt x="2129853" y="264655"/>
                </a:lnTo>
                <a:lnTo>
                  <a:pt x="2121903" y="248424"/>
                </a:lnTo>
                <a:lnTo>
                  <a:pt x="2078901" y="269938"/>
                </a:lnTo>
                <a:lnTo>
                  <a:pt x="2091309" y="294474"/>
                </a:lnTo>
                <a:lnTo>
                  <a:pt x="2113699" y="317474"/>
                </a:lnTo>
                <a:lnTo>
                  <a:pt x="2146833" y="334518"/>
                </a:lnTo>
                <a:lnTo>
                  <a:pt x="2191474" y="341172"/>
                </a:lnTo>
                <a:lnTo>
                  <a:pt x="2236825" y="335305"/>
                </a:lnTo>
                <a:lnTo>
                  <a:pt x="2270760" y="318820"/>
                </a:lnTo>
                <a:lnTo>
                  <a:pt x="2290229" y="295567"/>
                </a:lnTo>
                <a:lnTo>
                  <a:pt x="2292045" y="293408"/>
                </a:lnTo>
                <a:lnTo>
                  <a:pt x="2292108" y="293103"/>
                </a:lnTo>
                <a:lnTo>
                  <a:pt x="2299411" y="26074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029131" y="9629660"/>
            <a:ext cx="720725" cy="276860"/>
          </a:xfrm>
          <a:custGeom>
            <a:avLst/>
            <a:gdLst/>
            <a:ahLst/>
            <a:cxnLst/>
            <a:rect l="l" t="t" r="r" b="b"/>
            <a:pathLst>
              <a:path w="720725" h="276859">
                <a:moveTo>
                  <a:pt x="321233" y="44437"/>
                </a:moveTo>
                <a:lnTo>
                  <a:pt x="284835" y="0"/>
                </a:lnTo>
                <a:lnTo>
                  <a:pt x="0" y="233273"/>
                </a:lnTo>
                <a:lnTo>
                  <a:pt x="37706" y="276644"/>
                </a:lnTo>
                <a:lnTo>
                  <a:pt x="321233" y="44437"/>
                </a:lnTo>
                <a:close/>
              </a:path>
              <a:path w="720725" h="276859">
                <a:moveTo>
                  <a:pt x="521195" y="276720"/>
                </a:moveTo>
                <a:lnTo>
                  <a:pt x="437794" y="56400"/>
                </a:lnTo>
                <a:lnTo>
                  <a:pt x="416445" y="0"/>
                </a:lnTo>
                <a:lnTo>
                  <a:pt x="321665" y="0"/>
                </a:lnTo>
                <a:lnTo>
                  <a:pt x="321665" y="276720"/>
                </a:lnTo>
                <a:lnTo>
                  <a:pt x="378383" y="276720"/>
                </a:lnTo>
                <a:lnTo>
                  <a:pt x="378383" y="56400"/>
                </a:lnTo>
                <a:lnTo>
                  <a:pt x="462102" y="276720"/>
                </a:lnTo>
                <a:lnTo>
                  <a:pt x="521195" y="276720"/>
                </a:lnTo>
                <a:close/>
              </a:path>
              <a:path w="720725" h="276859">
                <a:moveTo>
                  <a:pt x="720255" y="0"/>
                </a:moveTo>
                <a:lnTo>
                  <a:pt x="626110" y="0"/>
                </a:lnTo>
                <a:lnTo>
                  <a:pt x="521360" y="276720"/>
                </a:lnTo>
                <a:lnTo>
                  <a:pt x="579462" y="276720"/>
                </a:lnTo>
                <a:lnTo>
                  <a:pt x="663575" y="56400"/>
                </a:lnTo>
                <a:lnTo>
                  <a:pt x="663575" y="276720"/>
                </a:lnTo>
                <a:lnTo>
                  <a:pt x="720255" y="276720"/>
                </a:lnTo>
                <a:lnTo>
                  <a:pt x="720255" y="56400"/>
                </a:lnTo>
                <a:lnTo>
                  <a:pt x="7202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6000" y="3515359"/>
            <a:ext cx="10007600" cy="1600835"/>
          </a:xfrm>
          <a:prstGeom prst="rect"/>
        </p:spPr>
        <p:txBody>
          <a:bodyPr wrap="square" lIns="0" tIns="94615" rIns="0" bIns="0" rtlCol="0" vert="horz">
            <a:spAutoFit/>
          </a:bodyPr>
          <a:lstStyle/>
          <a:p>
            <a:pPr marL="12700" marR="5080">
              <a:lnSpc>
                <a:spcPts val="5930"/>
              </a:lnSpc>
              <a:spcBef>
                <a:spcPts val="745"/>
              </a:spcBef>
            </a:pPr>
            <a:r>
              <a:rPr dirty="0" spc="215">
                <a:solidFill>
                  <a:srgbClr val="FFFFFF"/>
                </a:solidFill>
              </a:rPr>
              <a:t>Co</a:t>
            </a:r>
            <a:r>
              <a:rPr dirty="0" spc="-395">
                <a:solidFill>
                  <a:srgbClr val="FFFFFF"/>
                </a:solidFill>
              </a:rPr>
              <a:t> </a:t>
            </a:r>
            <a:r>
              <a:rPr dirty="0" spc="-100">
                <a:solidFill>
                  <a:srgbClr val="FFFFFF"/>
                </a:solidFill>
              </a:rPr>
              <a:t>potřebujeme</a:t>
            </a:r>
            <a:r>
              <a:rPr dirty="0" spc="-395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od</a:t>
            </a:r>
            <a:r>
              <a:rPr dirty="0" spc="-395">
                <a:solidFill>
                  <a:srgbClr val="FFFFFF"/>
                </a:solidFill>
              </a:rPr>
              <a:t> </a:t>
            </a:r>
            <a:r>
              <a:rPr dirty="0" spc="-65">
                <a:solidFill>
                  <a:srgbClr val="FFFFFF"/>
                </a:solidFill>
              </a:rPr>
              <a:t>systému</a:t>
            </a:r>
            <a:r>
              <a:rPr dirty="0" spc="-395">
                <a:solidFill>
                  <a:srgbClr val="FFFFFF"/>
                </a:solidFill>
              </a:rPr>
              <a:t> </a:t>
            </a:r>
            <a:r>
              <a:rPr dirty="0" spc="-350">
                <a:solidFill>
                  <a:srgbClr val="FFFFFF"/>
                </a:solidFill>
              </a:rPr>
              <a:t>– </a:t>
            </a:r>
            <a:r>
              <a:rPr dirty="0" spc="-110">
                <a:solidFill>
                  <a:srgbClr val="FFFFFF"/>
                </a:solidFill>
              </a:rPr>
              <a:t>role</a:t>
            </a:r>
            <a:r>
              <a:rPr dirty="0" spc="-425">
                <a:solidFill>
                  <a:srgbClr val="FFFFFF"/>
                </a:solidFill>
              </a:rPr>
              <a:t> </a:t>
            </a:r>
            <a:r>
              <a:rPr dirty="0" spc="-165">
                <a:solidFill>
                  <a:srgbClr val="FFFFFF"/>
                </a:solidFill>
              </a:rPr>
              <a:t>státu,</a:t>
            </a:r>
            <a:r>
              <a:rPr dirty="0" spc="-425">
                <a:solidFill>
                  <a:srgbClr val="FFFFFF"/>
                </a:solidFill>
              </a:rPr>
              <a:t> </a:t>
            </a:r>
            <a:r>
              <a:rPr dirty="0" spc="-285">
                <a:solidFill>
                  <a:srgbClr val="FFFFFF"/>
                </a:solidFill>
              </a:rPr>
              <a:t>krajů</a:t>
            </a:r>
            <a:r>
              <a:rPr dirty="0" spc="-420">
                <a:solidFill>
                  <a:srgbClr val="FFFFFF"/>
                </a:solidFill>
              </a:rPr>
              <a:t> </a:t>
            </a:r>
            <a:r>
              <a:rPr dirty="0" spc="-235">
                <a:solidFill>
                  <a:srgbClr val="FFFFFF"/>
                </a:solidFill>
              </a:rPr>
              <a:t>a</a:t>
            </a:r>
            <a:r>
              <a:rPr dirty="0" spc="-425">
                <a:solidFill>
                  <a:srgbClr val="FFFFFF"/>
                </a:solidFill>
              </a:rPr>
              <a:t> </a:t>
            </a:r>
            <a:r>
              <a:rPr dirty="0" spc="-10">
                <a:solidFill>
                  <a:srgbClr val="FFFFFF"/>
                </a:solidFill>
              </a:rPr>
              <a:t>ekosystému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1016000" y="998855"/>
            <a:ext cx="148399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295">
                <a:solidFill>
                  <a:srgbClr val="FFFFFF"/>
                </a:solidFill>
                <a:latin typeface="Trebuchet MS"/>
                <a:cs typeface="Trebuchet MS"/>
              </a:rPr>
              <a:t>SEKCE</a:t>
            </a:r>
            <a:r>
              <a:rPr dirty="0" sz="18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13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dirty="0" sz="18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FFFFFF"/>
                </a:solidFill>
                <a:latin typeface="Trebuchet MS"/>
                <a:cs typeface="Trebuchet MS"/>
              </a:rPr>
              <a:t>/</a:t>
            </a:r>
            <a:r>
              <a:rPr dirty="0" sz="1800" spc="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1800" spc="8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1800">
              <a:latin typeface="Trebuchet MS"/>
              <a:cs typeface="Trebuchet MS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6999964" y="5917691"/>
            <a:ext cx="7620634" cy="4369435"/>
            <a:chOff x="6999964" y="5917691"/>
            <a:chExt cx="7620634" cy="4369435"/>
          </a:xfrm>
        </p:grpSpPr>
        <p:sp>
          <p:nvSpPr>
            <p:cNvPr id="6" name="object 6" descr=""/>
            <p:cNvSpPr/>
            <p:nvPr/>
          </p:nvSpPr>
          <p:spPr>
            <a:xfrm>
              <a:off x="10032823" y="6604805"/>
              <a:ext cx="3517265" cy="3682365"/>
            </a:xfrm>
            <a:custGeom>
              <a:avLst/>
              <a:gdLst/>
              <a:ahLst/>
              <a:cxnLst/>
              <a:rect l="l" t="t" r="r" b="b"/>
              <a:pathLst>
                <a:path w="3517265" h="3682365">
                  <a:moveTo>
                    <a:pt x="493509" y="3682195"/>
                  </a:moveTo>
                  <a:lnTo>
                    <a:pt x="0" y="3218644"/>
                  </a:lnTo>
                  <a:lnTo>
                    <a:pt x="3023263" y="0"/>
                  </a:lnTo>
                  <a:lnTo>
                    <a:pt x="3516772" y="463550"/>
                  </a:lnTo>
                  <a:lnTo>
                    <a:pt x="493509" y="3682195"/>
                  </a:lnTo>
                  <a:close/>
                </a:path>
              </a:pathLst>
            </a:custGeom>
            <a:solidFill>
              <a:srgbClr val="B8992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2421943" y="5917691"/>
              <a:ext cx="2198370" cy="4369435"/>
            </a:xfrm>
            <a:custGeom>
              <a:avLst/>
              <a:gdLst/>
              <a:ahLst/>
              <a:cxnLst/>
              <a:rect l="l" t="t" r="r" b="b"/>
              <a:pathLst>
                <a:path w="2198369" h="4369434">
                  <a:moveTo>
                    <a:pt x="1565071" y="0"/>
                  </a:moveTo>
                  <a:lnTo>
                    <a:pt x="2198195" y="239969"/>
                  </a:lnTo>
                  <a:lnTo>
                    <a:pt x="633123" y="4369175"/>
                  </a:lnTo>
                  <a:lnTo>
                    <a:pt x="0" y="4129205"/>
                  </a:lnTo>
                  <a:lnTo>
                    <a:pt x="15650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999964" y="7854271"/>
              <a:ext cx="4304030" cy="2432685"/>
            </a:xfrm>
            <a:custGeom>
              <a:avLst/>
              <a:gdLst/>
              <a:ahLst/>
              <a:cxnLst/>
              <a:rect l="l" t="t" r="r" b="b"/>
              <a:pathLst>
                <a:path w="4304030" h="2432684">
                  <a:moveTo>
                    <a:pt x="4025433" y="0"/>
                  </a:moveTo>
                  <a:lnTo>
                    <a:pt x="4303785" y="617212"/>
                  </a:lnTo>
                  <a:lnTo>
                    <a:pt x="278351" y="2432612"/>
                  </a:lnTo>
                  <a:lnTo>
                    <a:pt x="0" y="1815399"/>
                  </a:lnTo>
                  <a:lnTo>
                    <a:pt x="4025433" y="0"/>
                  </a:lnTo>
                  <a:close/>
                </a:path>
              </a:pathLst>
            </a:custGeom>
            <a:solidFill>
              <a:srgbClr val="B89925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15523616" y="9576447"/>
            <a:ext cx="1748789" cy="345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2515"/>
              </a:lnSpc>
            </a:pPr>
            <a:r>
              <a:rPr dirty="0" sz="2100" spc="65">
                <a:solidFill>
                  <a:srgbClr val="FFFFFF"/>
                </a:solidFill>
                <a:latin typeface="Trebuchet MS"/>
                <a:cs typeface="Trebuchet MS"/>
                <a:hlinkClick r:id="rId2"/>
              </a:rPr>
              <a:t>makemore.cz</a:t>
            </a:r>
            <a:endParaRPr sz="2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Vojtěch Kolařík</dc:creator>
  <cp:keywords>DAG7BVayu4M,BAF0ViBKvAI,0</cp:keywords>
  <dc:title>Make more_Inovační infrastruktury 11.12.</dc:title>
  <dcterms:created xsi:type="dcterms:W3CDTF">2025-12-10T18:24:00Z</dcterms:created>
  <dcterms:modified xsi:type="dcterms:W3CDTF">2025-12-10T18:24:00Z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2025-12-10T00:00:00Z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2025-12-10T00:00:00Z</vt:filetime>
  </property>
  <property fmtid="{D5CDD505-2E9C-101B-9397-08002B2CF9AE}" pid="5" name="Producer">
    <vt:lpwstr>Canva</vt:lpwstr>
  </property>
</Properties>
</file>